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6" r:id="rId2"/>
    <p:sldMasterId id="2147483701" r:id="rId3"/>
    <p:sldMasterId id="2147483725" r:id="rId4"/>
    <p:sldMasterId id="2147483738" r:id="rId5"/>
  </p:sldMasterIdLst>
  <p:notesMasterIdLst>
    <p:notesMasterId r:id="rId28"/>
  </p:notesMasterIdLst>
  <p:sldIdLst>
    <p:sldId id="356" r:id="rId6"/>
    <p:sldId id="382" r:id="rId7"/>
    <p:sldId id="267" r:id="rId8"/>
    <p:sldId id="358" r:id="rId9"/>
    <p:sldId id="372" r:id="rId10"/>
    <p:sldId id="376" r:id="rId11"/>
    <p:sldId id="359" r:id="rId12"/>
    <p:sldId id="365" r:id="rId13"/>
    <p:sldId id="366" r:id="rId14"/>
    <p:sldId id="360" r:id="rId15"/>
    <p:sldId id="373" r:id="rId16"/>
    <p:sldId id="383" r:id="rId17"/>
    <p:sldId id="367" r:id="rId18"/>
    <p:sldId id="361" r:id="rId19"/>
    <p:sldId id="375" r:id="rId20"/>
    <p:sldId id="368" r:id="rId21"/>
    <p:sldId id="362" r:id="rId22"/>
    <p:sldId id="378" r:id="rId23"/>
    <p:sldId id="363" r:id="rId24"/>
    <p:sldId id="379" r:id="rId25"/>
    <p:sldId id="370" r:id="rId26"/>
    <p:sldId id="357" r:id="rId27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6" autoAdjust="0"/>
    <p:restoredTop sz="94660" autoAdjust="0"/>
  </p:normalViewPr>
  <p:slideViewPr>
    <p:cSldViewPr snapToGrid="0" showGuides="1">
      <p:cViewPr varScale="1">
        <p:scale>
          <a:sx n="64" d="100"/>
          <a:sy n="64" d="100"/>
        </p:scale>
        <p:origin x="125" y="360"/>
      </p:cViewPr>
      <p:guideLst>
        <p:guide orient="horz" pos="3262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2018/5/26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634759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2422526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879843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図プレースホルダー 25"/>
          <p:cNvSpPr>
            <a:spLocks noGrp="1"/>
          </p:cNvSpPr>
          <p:nvPr>
            <p:ph type="pic" sz="quarter" idx="26" hasCustomPrompt="1"/>
          </p:nvPr>
        </p:nvSpPr>
        <p:spPr>
          <a:xfrm>
            <a:off x="6634759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2422526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08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Item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4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70581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70581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781532" y="3572195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350164" y="3003122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0581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70581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0581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70581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4"/>
          <p:cNvSpPr/>
          <p:nvPr userDrawn="1"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640297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640297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4"/>
          <p:cNvSpPr/>
          <p:nvPr userDrawn="1"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 userDrawn="1"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0640297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4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640297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4"/>
          <p:cNvSpPr/>
          <p:nvPr userDrawn="1"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 userDrawn="1"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640297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640297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4"/>
          <p:cNvSpPr/>
          <p:nvPr userDrawn="1"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 userDrawn="1"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68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424295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742438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6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3541345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040824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6540303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76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2752102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4251581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5751060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00846" y="725053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92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234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71825"/>
            <a:ext cx="9322368" cy="4886325"/>
          </a:xfrm>
          <a:custGeom>
            <a:avLst/>
            <a:gdLst>
              <a:gd name="connsiteX0" fmla="*/ 8026368 w 9322368"/>
              <a:gd name="connsiteY0" fmla="*/ 648000 h 4886325"/>
              <a:gd name="connsiteX1" fmla="*/ 8674368 w 9322368"/>
              <a:gd name="connsiteY1" fmla="*/ 648000 h 4886325"/>
              <a:gd name="connsiteX2" fmla="*/ 8674368 w 9322368"/>
              <a:gd name="connsiteY2" fmla="*/ 1296000 h 4886325"/>
              <a:gd name="connsiteX3" fmla="*/ 8026368 w 9322368"/>
              <a:gd name="connsiteY3" fmla="*/ 1296000 h 4886325"/>
              <a:gd name="connsiteX4" fmla="*/ 8674368 w 9322368"/>
              <a:gd name="connsiteY4" fmla="*/ 0 h 4886325"/>
              <a:gd name="connsiteX5" fmla="*/ 9322368 w 9322368"/>
              <a:gd name="connsiteY5" fmla="*/ 0 h 4886325"/>
              <a:gd name="connsiteX6" fmla="*/ 9322368 w 9322368"/>
              <a:gd name="connsiteY6" fmla="*/ 648000 h 4886325"/>
              <a:gd name="connsiteX7" fmla="*/ 8674368 w 9322368"/>
              <a:gd name="connsiteY7" fmla="*/ 648000 h 4886325"/>
              <a:gd name="connsiteX8" fmla="*/ 0 w 9322368"/>
              <a:gd name="connsiteY8" fmla="*/ 0 h 4886325"/>
              <a:gd name="connsiteX9" fmla="*/ 7378368 w 9322368"/>
              <a:gd name="connsiteY9" fmla="*/ 0 h 4886325"/>
              <a:gd name="connsiteX10" fmla="*/ 8026368 w 9322368"/>
              <a:gd name="connsiteY10" fmla="*/ 0 h 4886325"/>
              <a:gd name="connsiteX11" fmla="*/ 8026368 w 9322368"/>
              <a:gd name="connsiteY11" fmla="*/ 648000 h 4886325"/>
              <a:gd name="connsiteX12" fmla="*/ 7378368 w 9322368"/>
              <a:gd name="connsiteY12" fmla="*/ 648000 h 4886325"/>
              <a:gd name="connsiteX13" fmla="*/ 7378368 w 9322368"/>
              <a:gd name="connsiteY13" fmla="*/ 1296000 h 4886325"/>
              <a:gd name="connsiteX14" fmla="*/ 8026368 w 9322368"/>
              <a:gd name="connsiteY14" fmla="*/ 1296000 h 4886325"/>
              <a:gd name="connsiteX15" fmla="*/ 8026368 w 9322368"/>
              <a:gd name="connsiteY15" fmla="*/ 1944000 h 4886325"/>
              <a:gd name="connsiteX16" fmla="*/ 7378368 w 9322368"/>
              <a:gd name="connsiteY16" fmla="*/ 1944000 h 4886325"/>
              <a:gd name="connsiteX17" fmla="*/ 7378368 w 9322368"/>
              <a:gd name="connsiteY17" fmla="*/ 4886325 h 4886325"/>
              <a:gd name="connsiteX18" fmla="*/ 0 w 9322368"/>
              <a:gd name="connsiteY1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22368" h="4886325">
                <a:moveTo>
                  <a:pt x="8026368" y="648000"/>
                </a:moveTo>
                <a:lnTo>
                  <a:pt x="8674368" y="648000"/>
                </a:lnTo>
                <a:lnTo>
                  <a:pt x="8674368" y="1296000"/>
                </a:lnTo>
                <a:lnTo>
                  <a:pt x="8026368" y="1296000"/>
                </a:lnTo>
                <a:close/>
                <a:moveTo>
                  <a:pt x="8674368" y="0"/>
                </a:moveTo>
                <a:lnTo>
                  <a:pt x="9322368" y="0"/>
                </a:lnTo>
                <a:lnTo>
                  <a:pt x="9322368" y="648000"/>
                </a:lnTo>
                <a:lnTo>
                  <a:pt x="8674368" y="648000"/>
                </a:lnTo>
                <a:close/>
                <a:moveTo>
                  <a:pt x="0" y="0"/>
                </a:moveTo>
                <a:lnTo>
                  <a:pt x="7378368" y="0"/>
                </a:lnTo>
                <a:lnTo>
                  <a:pt x="8026368" y="0"/>
                </a:lnTo>
                <a:lnTo>
                  <a:pt x="8026368" y="648000"/>
                </a:lnTo>
                <a:lnTo>
                  <a:pt x="7378368" y="648000"/>
                </a:lnTo>
                <a:lnTo>
                  <a:pt x="7378368" y="1296000"/>
                </a:lnTo>
                <a:lnTo>
                  <a:pt x="8026368" y="1296000"/>
                </a:lnTo>
                <a:lnTo>
                  <a:pt x="8026368" y="1944000"/>
                </a:lnTo>
                <a:lnTo>
                  <a:pt x="7378368" y="1944000"/>
                </a:lnTo>
                <a:lnTo>
                  <a:pt x="7378368" y="4886325"/>
                </a:lnTo>
                <a:lnTo>
                  <a:pt x="0" y="48863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308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4"/>
          <p:cNvSpPr/>
          <p:nvPr userDrawn="1"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4"/>
          <p:cNvSpPr/>
          <p:nvPr userDrawn="1"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99980" y="5022083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899980" y="5993150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899979" y="6964217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791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169858" y="2450473"/>
            <a:ext cx="3378565" cy="3377012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1135084" y="6304855"/>
            <a:ext cx="717550" cy="71857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25"/>
          <p:cNvSpPr>
            <a:spLocks noGrp="1"/>
          </p:cNvSpPr>
          <p:nvPr>
            <p:ph type="pic" sz="quarter" idx="44" hasCustomPrompt="1"/>
          </p:nvPr>
        </p:nvSpPr>
        <p:spPr>
          <a:xfrm>
            <a:off x="1227008" y="639729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58" y="636815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25"/>
          <p:cNvSpPr>
            <a:spLocks noGrp="1"/>
          </p:cNvSpPr>
          <p:nvPr>
            <p:ph type="pic" sz="quarter" idx="45" hasCustomPrompt="1"/>
          </p:nvPr>
        </p:nvSpPr>
        <p:spPr>
          <a:xfrm>
            <a:off x="1227008" y="730528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6" hasCustomPrompt="1"/>
          </p:nvPr>
        </p:nvSpPr>
        <p:spPr>
          <a:xfrm>
            <a:off x="1944558" y="727614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25"/>
          <p:cNvSpPr>
            <a:spLocks noGrp="1"/>
          </p:cNvSpPr>
          <p:nvPr>
            <p:ph type="pic" sz="quarter" idx="47" hasCustomPrompt="1"/>
          </p:nvPr>
        </p:nvSpPr>
        <p:spPr>
          <a:xfrm>
            <a:off x="1227008" y="8242414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1944558" y="8213275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4924210" y="3647411"/>
            <a:ext cx="5781889" cy="188900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24210" y="2267231"/>
            <a:ext cx="578188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035163" y="346552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4924210" y="2838434"/>
            <a:ext cx="5781889" cy="61048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accent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11239577" y="2616868"/>
            <a:ext cx="1" cy="7704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39" idx="4"/>
            <a:endCxn id="44" idx="0"/>
          </p:cNvCxnSpPr>
          <p:nvPr userDrawn="1"/>
        </p:nvCxnSpPr>
        <p:spPr>
          <a:xfrm>
            <a:off x="11239578" y="3772760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4"/>
            <a:endCxn id="46" idx="0"/>
          </p:cNvCxnSpPr>
          <p:nvPr userDrawn="1"/>
        </p:nvCxnSpPr>
        <p:spPr>
          <a:xfrm>
            <a:off x="11239578" y="5248983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46" idx="4"/>
          </p:cNvCxnSpPr>
          <p:nvPr userDrawn="1"/>
        </p:nvCxnSpPr>
        <p:spPr>
          <a:xfrm flipH="1">
            <a:off x="11239577" y="6725206"/>
            <a:ext cx="1" cy="109082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涙形 37"/>
          <p:cNvSpPr/>
          <p:nvPr userDrawn="1"/>
        </p:nvSpPr>
        <p:spPr>
          <a:xfrm rot="8100000">
            <a:off x="11030988" y="2353630"/>
            <a:ext cx="417178" cy="417178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 userDrawn="1"/>
        </p:nvSpPr>
        <p:spPr>
          <a:xfrm>
            <a:off x="11046879" y="3387363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 userDrawn="1"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 userDrawn="1"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 userDrawn="1"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1534568" y="2318517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1534567" y="333642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11534568" y="382369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11534567" y="479354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55" hasCustomPrompt="1"/>
          </p:nvPr>
        </p:nvSpPr>
        <p:spPr>
          <a:xfrm>
            <a:off x="11534568" y="528081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56" hasCustomPrompt="1"/>
          </p:nvPr>
        </p:nvSpPr>
        <p:spPr>
          <a:xfrm>
            <a:off x="11534566" y="625066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57" hasCustomPrompt="1"/>
          </p:nvPr>
        </p:nvSpPr>
        <p:spPr>
          <a:xfrm>
            <a:off x="11534567" y="673793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11534565" y="7714164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11534566" y="8201428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4924210" y="5718579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61" hasCustomPrompt="1"/>
          </p:nvPr>
        </p:nvSpPr>
        <p:spPr>
          <a:xfrm>
            <a:off x="4924210" y="6205843"/>
            <a:ext cx="5777098" cy="1143436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62" hasCustomPrompt="1"/>
          </p:nvPr>
        </p:nvSpPr>
        <p:spPr>
          <a:xfrm>
            <a:off x="4924210" y="7475020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63" hasCustomPrompt="1"/>
          </p:nvPr>
        </p:nvSpPr>
        <p:spPr>
          <a:xfrm>
            <a:off x="4924210" y="7962284"/>
            <a:ext cx="5777098" cy="1150651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52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22095" y="3821588"/>
            <a:ext cx="13643811" cy="3568017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2885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22885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2053809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523643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5067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77705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204736" y="2731688"/>
            <a:ext cx="2888231" cy="2886903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5349916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349916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9576947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576947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3803978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803978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1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,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4199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484558" y="2119084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11589" y="2119084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38620" y="2119084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165651" y="2119084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161230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388261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615292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934199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0" name="図プレースホルダー 64"/>
          <p:cNvSpPr>
            <a:spLocks noGrp="1"/>
          </p:cNvSpPr>
          <p:nvPr>
            <p:ph type="pic" sz="quarter" idx="54" hasCustomPrompt="1"/>
          </p:nvPr>
        </p:nvSpPr>
        <p:spPr>
          <a:xfrm>
            <a:off x="1484558" y="5859569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64"/>
          <p:cNvSpPr>
            <a:spLocks noGrp="1"/>
          </p:cNvSpPr>
          <p:nvPr>
            <p:ph type="pic" sz="quarter" idx="55" hasCustomPrompt="1"/>
          </p:nvPr>
        </p:nvSpPr>
        <p:spPr>
          <a:xfrm>
            <a:off x="5711589" y="5859569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64"/>
          <p:cNvSpPr>
            <a:spLocks noGrp="1"/>
          </p:cNvSpPr>
          <p:nvPr>
            <p:ph type="pic" sz="quarter" idx="56" hasCustomPrompt="1"/>
          </p:nvPr>
        </p:nvSpPr>
        <p:spPr>
          <a:xfrm>
            <a:off x="9938620" y="5859569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64"/>
          <p:cNvSpPr>
            <a:spLocks noGrp="1"/>
          </p:cNvSpPr>
          <p:nvPr>
            <p:ph type="pic" sz="quarter" idx="57" hasCustomPrompt="1"/>
          </p:nvPr>
        </p:nvSpPr>
        <p:spPr>
          <a:xfrm>
            <a:off x="14165651" y="5859569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5161230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9388261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13615292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6196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6770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6770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3228304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698138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769988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12701630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6888516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6888516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11890262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1890262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231796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1165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684351"/>
            <a:ext cx="18287642" cy="4413136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 background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684351"/>
            <a:ext cx="8186056" cy="4413136"/>
          </a:xfrm>
          <a:solidFill>
            <a:schemeClr val="accent1">
              <a:alpha val="7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3904343"/>
            <a:ext cx="7104744" cy="285931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3640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297150 w 18287642"/>
              <a:gd name="connsiteY9" fmla="*/ 0 h 6357136"/>
              <a:gd name="connsiteX10" fmla="*/ 152971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297150" y="0"/>
                </a:lnTo>
                <a:lnTo>
                  <a:pt x="152971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58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06900" y="7289077"/>
            <a:ext cx="8603968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457714 w 18287642"/>
              <a:gd name="connsiteY9" fmla="*/ 0 h 6357136"/>
              <a:gd name="connsiteX10" fmla="*/ 16343642 w 18287642"/>
              <a:gd name="connsiteY10" fmla="*/ 0 h 6357136"/>
              <a:gd name="connsiteX11" fmla="*/ 16991642 w 18287642"/>
              <a:gd name="connsiteY11" fmla="*/ 0 h 6357136"/>
              <a:gd name="connsiteX12" fmla="*/ 18287642 w 18287642"/>
              <a:gd name="connsiteY12" fmla="*/ 0 h 6357136"/>
              <a:gd name="connsiteX13" fmla="*/ 18287642 w 18287642"/>
              <a:gd name="connsiteY13" fmla="*/ 4413136 h 6357136"/>
              <a:gd name="connsiteX14" fmla="*/ 1944001 w 18287642"/>
              <a:gd name="connsiteY14" fmla="*/ 4413136 h 6357136"/>
              <a:gd name="connsiteX15" fmla="*/ 1944001 w 18287642"/>
              <a:gd name="connsiteY15" fmla="*/ 5061136 h 6357136"/>
              <a:gd name="connsiteX16" fmla="*/ 1296001 w 18287642"/>
              <a:gd name="connsiteY16" fmla="*/ 5061136 h 6357136"/>
              <a:gd name="connsiteX17" fmla="*/ 1296001 w 18287642"/>
              <a:gd name="connsiteY17" fmla="*/ 4413136 h 6357136"/>
              <a:gd name="connsiteX18" fmla="*/ 648001 w 18287642"/>
              <a:gd name="connsiteY18" fmla="*/ 4413136 h 6357136"/>
              <a:gd name="connsiteX19" fmla="*/ 648001 w 18287642"/>
              <a:gd name="connsiteY19" fmla="*/ 5061136 h 6357136"/>
              <a:gd name="connsiteX20" fmla="*/ 1 w 18287642"/>
              <a:gd name="connsiteY20" fmla="*/ 5061136 h 6357136"/>
              <a:gd name="connsiteX21" fmla="*/ 1 w 18287642"/>
              <a:gd name="connsiteY21" fmla="*/ 4413136 h 6357136"/>
              <a:gd name="connsiteX22" fmla="*/ 0 w 18287642"/>
              <a:gd name="connsiteY22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457714" y="0"/>
                </a:lnTo>
                <a:lnTo>
                  <a:pt x="16343642" y="0"/>
                </a:lnTo>
                <a:lnTo>
                  <a:pt x="16991642" y="0"/>
                </a:lnTo>
                <a:lnTo>
                  <a:pt x="18287642" y="0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58189" y="2684351"/>
            <a:ext cx="5827868" cy="6357136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79031" y="3031958"/>
            <a:ext cx="5086111" cy="5662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928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4344650 w 18287642"/>
              <a:gd name="connsiteY9" fmla="*/ 0 h 6357136"/>
              <a:gd name="connsiteX10" fmla="*/ 143446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4344650" y="0"/>
                </a:lnTo>
                <a:lnTo>
                  <a:pt x="143446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140740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0775" y="6157520"/>
            <a:ext cx="13506449" cy="8824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19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093619" y="2684464"/>
            <a:ext cx="6100763" cy="4421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613389" y="353283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7353301" y="345813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49" hasCustomPrompt="1"/>
          </p:nvPr>
        </p:nvSpPr>
        <p:spPr>
          <a:xfrm>
            <a:off x="1" y="2684462"/>
            <a:ext cx="6093616" cy="442118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29"/>
          <p:cNvSpPr>
            <a:spLocks noGrp="1"/>
          </p:cNvSpPr>
          <p:nvPr>
            <p:ph type="pic" sz="quarter" idx="50" hasCustomPrompt="1"/>
          </p:nvPr>
        </p:nvSpPr>
        <p:spPr>
          <a:xfrm>
            <a:off x="12194027" y="2684462"/>
            <a:ext cx="6093616" cy="44211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51" hasCustomPrompt="1"/>
          </p:nvPr>
        </p:nvSpPr>
        <p:spPr>
          <a:xfrm>
            <a:off x="6613389" y="466866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7353301" y="459396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図プレースホルダー 25"/>
          <p:cNvSpPr>
            <a:spLocks noGrp="1"/>
          </p:cNvSpPr>
          <p:nvPr>
            <p:ph type="pic" sz="quarter" idx="53" hasCustomPrompt="1"/>
          </p:nvPr>
        </p:nvSpPr>
        <p:spPr>
          <a:xfrm>
            <a:off x="6613389" y="580449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7353301" y="572979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174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Phone 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388278" y="3776058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388278" y="2786737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8278" y="7001529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388278" y="6012208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3" y="2228602"/>
            <a:ext cx="3583638" cy="7322170"/>
          </a:xfrm>
          <a:prstGeom prst="rect">
            <a:avLst/>
          </a:prstGeom>
          <a:effectLst/>
        </p:spPr>
      </p:pic>
      <p:sp>
        <p:nvSpPr>
          <p:cNvPr id="44" name="図プレースホルダー 2"/>
          <p:cNvSpPr>
            <a:spLocks noGrp="1"/>
          </p:cNvSpPr>
          <p:nvPr>
            <p:ph type="pic" sz="quarter" idx="25" hasCustomPrompt="1"/>
          </p:nvPr>
        </p:nvSpPr>
        <p:spPr>
          <a:xfrm>
            <a:off x="7642859" y="3165437"/>
            <a:ext cx="3055621" cy="54832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2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126646" y="1944914"/>
            <a:ext cx="6069156" cy="8340499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68390" y="3776058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168390" y="278673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68390" y="7001529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168390" y="6012208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41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4698914"/>
            <a:ext cx="11887200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578967"/>
            <a:ext cx="11887200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311352" y="441670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579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8513005" y="2520949"/>
            <a:ext cx="9776571" cy="3957682"/>
          </a:xfrm>
          <a:custGeom>
            <a:avLst/>
            <a:gdLst>
              <a:gd name="connsiteX0" fmla="*/ 0 w 9776571"/>
              <a:gd name="connsiteY0" fmla="*/ 45 h 3957682"/>
              <a:gd name="connsiteX1" fmla="*/ 648000 w 9776571"/>
              <a:gd name="connsiteY1" fmla="*/ 45 h 3957682"/>
              <a:gd name="connsiteX2" fmla="*/ 648000 w 9776571"/>
              <a:gd name="connsiteY2" fmla="*/ 648045 h 3957682"/>
              <a:gd name="connsiteX3" fmla="*/ 1294067 w 9776571"/>
              <a:gd name="connsiteY3" fmla="*/ 648045 h 3957682"/>
              <a:gd name="connsiteX4" fmla="*/ 1294067 w 9776571"/>
              <a:gd name="connsiteY4" fmla="*/ 1296045 h 3957682"/>
              <a:gd name="connsiteX5" fmla="*/ 646067 w 9776571"/>
              <a:gd name="connsiteY5" fmla="*/ 1296045 h 3957682"/>
              <a:gd name="connsiteX6" fmla="*/ 646067 w 9776571"/>
              <a:gd name="connsiteY6" fmla="*/ 648045 h 3957682"/>
              <a:gd name="connsiteX7" fmla="*/ 0 w 9776571"/>
              <a:gd name="connsiteY7" fmla="*/ 648045 h 3957682"/>
              <a:gd name="connsiteX8" fmla="*/ 5685585 w 9776571"/>
              <a:gd name="connsiteY8" fmla="*/ 0 h 3957682"/>
              <a:gd name="connsiteX9" fmla="*/ 9776571 w 9776571"/>
              <a:gd name="connsiteY9" fmla="*/ 0 h 3957682"/>
              <a:gd name="connsiteX10" fmla="*/ 9776571 w 9776571"/>
              <a:gd name="connsiteY10" fmla="*/ 3957638 h 3957682"/>
              <a:gd name="connsiteX11" fmla="*/ 9735449 w 9776571"/>
              <a:gd name="connsiteY11" fmla="*/ 3957638 h 3957682"/>
              <a:gd name="connsiteX12" fmla="*/ 9735449 w 9776571"/>
              <a:gd name="connsiteY12" fmla="*/ 3957682 h 3957682"/>
              <a:gd name="connsiteX13" fmla="*/ 1942067 w 9776571"/>
              <a:gd name="connsiteY13" fmla="*/ 3957682 h 3957682"/>
              <a:gd name="connsiteX14" fmla="*/ 1942067 w 9776571"/>
              <a:gd name="connsiteY14" fmla="*/ 1944045 h 3957682"/>
              <a:gd name="connsiteX15" fmla="*/ 1294067 w 9776571"/>
              <a:gd name="connsiteY15" fmla="*/ 1944045 h 3957682"/>
              <a:gd name="connsiteX16" fmla="*/ 1294067 w 9776571"/>
              <a:gd name="connsiteY16" fmla="*/ 1296045 h 3957682"/>
              <a:gd name="connsiteX17" fmla="*/ 1942067 w 9776571"/>
              <a:gd name="connsiteY17" fmla="*/ 1296045 h 3957682"/>
              <a:gd name="connsiteX18" fmla="*/ 1942067 w 9776571"/>
              <a:gd name="connsiteY18" fmla="*/ 648045 h 3957682"/>
              <a:gd name="connsiteX19" fmla="*/ 1294067 w 9776571"/>
              <a:gd name="connsiteY19" fmla="*/ 648045 h 3957682"/>
              <a:gd name="connsiteX20" fmla="*/ 1294067 w 9776571"/>
              <a:gd name="connsiteY20" fmla="*/ 45 h 3957682"/>
              <a:gd name="connsiteX21" fmla="*/ 1942067 w 9776571"/>
              <a:gd name="connsiteY21" fmla="*/ 45 h 3957682"/>
              <a:gd name="connsiteX22" fmla="*/ 5685585 w 9776571"/>
              <a:gd name="connsiteY22" fmla="*/ 45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1" h="3957682">
                <a:moveTo>
                  <a:pt x="0" y="45"/>
                </a:moveTo>
                <a:lnTo>
                  <a:pt x="648000" y="45"/>
                </a:lnTo>
                <a:lnTo>
                  <a:pt x="648000" y="648045"/>
                </a:lnTo>
                <a:lnTo>
                  <a:pt x="1294067" y="648045"/>
                </a:lnTo>
                <a:lnTo>
                  <a:pt x="1294067" y="1296045"/>
                </a:lnTo>
                <a:lnTo>
                  <a:pt x="646067" y="1296045"/>
                </a:lnTo>
                <a:lnTo>
                  <a:pt x="646067" y="648045"/>
                </a:lnTo>
                <a:lnTo>
                  <a:pt x="0" y="648045"/>
                </a:lnTo>
                <a:close/>
                <a:moveTo>
                  <a:pt x="5685585" y="0"/>
                </a:moveTo>
                <a:lnTo>
                  <a:pt x="9776571" y="0"/>
                </a:lnTo>
                <a:lnTo>
                  <a:pt x="9776571" y="3957638"/>
                </a:lnTo>
                <a:lnTo>
                  <a:pt x="9735449" y="3957638"/>
                </a:lnTo>
                <a:lnTo>
                  <a:pt x="9735449" y="3957682"/>
                </a:lnTo>
                <a:lnTo>
                  <a:pt x="1942067" y="3957682"/>
                </a:lnTo>
                <a:lnTo>
                  <a:pt x="1942067" y="1944045"/>
                </a:lnTo>
                <a:lnTo>
                  <a:pt x="1294067" y="1944045"/>
                </a:lnTo>
                <a:lnTo>
                  <a:pt x="1294067" y="1296045"/>
                </a:lnTo>
                <a:lnTo>
                  <a:pt x="1942067" y="1296045"/>
                </a:lnTo>
                <a:lnTo>
                  <a:pt x="1942067" y="648045"/>
                </a:lnTo>
                <a:lnTo>
                  <a:pt x="1294067" y="648045"/>
                </a:lnTo>
                <a:lnTo>
                  <a:pt x="1294067" y="45"/>
                </a:lnTo>
                <a:lnTo>
                  <a:pt x="1942067" y="45"/>
                </a:lnTo>
                <a:lnTo>
                  <a:pt x="5685585" y="4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                     Insert an image</a:t>
            </a:r>
            <a:endParaRPr kumimoji="1" lang="ja-JP" altLang="en-US" dirty="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520949"/>
            <a:ext cx="9776572" cy="3957682"/>
          </a:xfrm>
          <a:custGeom>
            <a:avLst/>
            <a:gdLst>
              <a:gd name="connsiteX0" fmla="*/ 9128572 w 9776572"/>
              <a:gd name="connsiteY0" fmla="*/ 3309682 h 3957682"/>
              <a:gd name="connsiteX1" fmla="*/ 9776572 w 9776572"/>
              <a:gd name="connsiteY1" fmla="*/ 3309682 h 3957682"/>
              <a:gd name="connsiteX2" fmla="*/ 9776572 w 9776572"/>
              <a:gd name="connsiteY2" fmla="*/ 3957682 h 3957682"/>
              <a:gd name="connsiteX3" fmla="*/ 9128572 w 9776572"/>
              <a:gd name="connsiteY3" fmla="*/ 3957682 h 3957682"/>
              <a:gd name="connsiteX4" fmla="*/ 8480572 w 9776572"/>
              <a:gd name="connsiteY4" fmla="*/ 2661682 h 3957682"/>
              <a:gd name="connsiteX5" fmla="*/ 9128572 w 9776572"/>
              <a:gd name="connsiteY5" fmla="*/ 2661682 h 3957682"/>
              <a:gd name="connsiteX6" fmla="*/ 9128572 w 9776572"/>
              <a:gd name="connsiteY6" fmla="*/ 3309682 h 3957682"/>
              <a:gd name="connsiteX7" fmla="*/ 8480572 w 9776572"/>
              <a:gd name="connsiteY7" fmla="*/ 3309682 h 3957682"/>
              <a:gd name="connsiteX8" fmla="*/ 0 w 9776572"/>
              <a:gd name="connsiteY8" fmla="*/ 0 h 3957682"/>
              <a:gd name="connsiteX9" fmla="*/ 4090987 w 9776572"/>
              <a:gd name="connsiteY9" fmla="*/ 0 h 3957682"/>
              <a:gd name="connsiteX10" fmla="*/ 4090987 w 9776572"/>
              <a:gd name="connsiteY10" fmla="*/ 45 h 3957682"/>
              <a:gd name="connsiteX11" fmla="*/ 7832572 w 9776572"/>
              <a:gd name="connsiteY11" fmla="*/ 45 h 3957682"/>
              <a:gd name="connsiteX12" fmla="*/ 7832572 w 9776572"/>
              <a:gd name="connsiteY12" fmla="*/ 2012050 h 3957682"/>
              <a:gd name="connsiteX13" fmla="*/ 8480572 w 9776572"/>
              <a:gd name="connsiteY13" fmla="*/ 2012050 h 3957682"/>
              <a:gd name="connsiteX14" fmla="*/ 8480572 w 9776572"/>
              <a:gd name="connsiteY14" fmla="*/ 2660050 h 3957682"/>
              <a:gd name="connsiteX15" fmla="*/ 7832572 w 9776572"/>
              <a:gd name="connsiteY15" fmla="*/ 2660050 h 3957682"/>
              <a:gd name="connsiteX16" fmla="*/ 7832572 w 9776572"/>
              <a:gd name="connsiteY16" fmla="*/ 3309682 h 3957682"/>
              <a:gd name="connsiteX17" fmla="*/ 8480572 w 9776572"/>
              <a:gd name="connsiteY17" fmla="*/ 3309682 h 3957682"/>
              <a:gd name="connsiteX18" fmla="*/ 8480572 w 9776572"/>
              <a:gd name="connsiteY18" fmla="*/ 3957682 h 3957682"/>
              <a:gd name="connsiteX19" fmla="*/ 7832572 w 9776572"/>
              <a:gd name="connsiteY19" fmla="*/ 3957682 h 3957682"/>
              <a:gd name="connsiteX20" fmla="*/ 39189 w 9776572"/>
              <a:gd name="connsiteY20" fmla="*/ 3957682 h 3957682"/>
              <a:gd name="connsiteX21" fmla="*/ 39189 w 9776572"/>
              <a:gd name="connsiteY21" fmla="*/ 3957638 h 3957682"/>
              <a:gd name="connsiteX22" fmla="*/ 0 w 9776572"/>
              <a:gd name="connsiteY22" fmla="*/ 3957638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2" h="3957682">
                <a:moveTo>
                  <a:pt x="9128572" y="3309682"/>
                </a:moveTo>
                <a:lnTo>
                  <a:pt x="9776572" y="3309682"/>
                </a:lnTo>
                <a:lnTo>
                  <a:pt x="9776572" y="3957682"/>
                </a:lnTo>
                <a:lnTo>
                  <a:pt x="9128572" y="3957682"/>
                </a:lnTo>
                <a:close/>
                <a:moveTo>
                  <a:pt x="8480572" y="2661682"/>
                </a:moveTo>
                <a:lnTo>
                  <a:pt x="9128572" y="2661682"/>
                </a:lnTo>
                <a:lnTo>
                  <a:pt x="9128572" y="3309682"/>
                </a:lnTo>
                <a:lnTo>
                  <a:pt x="8480572" y="3309682"/>
                </a:lnTo>
                <a:close/>
                <a:moveTo>
                  <a:pt x="0" y="0"/>
                </a:moveTo>
                <a:lnTo>
                  <a:pt x="4090987" y="0"/>
                </a:lnTo>
                <a:lnTo>
                  <a:pt x="4090987" y="45"/>
                </a:lnTo>
                <a:lnTo>
                  <a:pt x="7832572" y="45"/>
                </a:lnTo>
                <a:lnTo>
                  <a:pt x="7832572" y="2012050"/>
                </a:lnTo>
                <a:lnTo>
                  <a:pt x="8480572" y="2012050"/>
                </a:lnTo>
                <a:lnTo>
                  <a:pt x="8480572" y="2660050"/>
                </a:lnTo>
                <a:lnTo>
                  <a:pt x="7832572" y="2660050"/>
                </a:lnTo>
                <a:lnTo>
                  <a:pt x="7832572" y="3309682"/>
                </a:lnTo>
                <a:lnTo>
                  <a:pt x="8480572" y="3309682"/>
                </a:lnTo>
                <a:lnTo>
                  <a:pt x="8480572" y="3957682"/>
                </a:lnTo>
                <a:lnTo>
                  <a:pt x="7832572" y="3957682"/>
                </a:lnTo>
                <a:lnTo>
                  <a:pt x="39189" y="3957682"/>
                </a:lnTo>
                <a:lnTo>
                  <a:pt x="39189" y="3957638"/>
                </a:lnTo>
                <a:lnTo>
                  <a:pt x="0" y="39576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351485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351485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456909" y="741881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408210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408210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4063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7900" y="3646421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57900" y="2705226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163324" y="342226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857481" y="2578957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6057900" y="7054075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6057900" y="6112880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2857481" y="5986611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444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Mobo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895601"/>
            <a:ext cx="18287642" cy="6359589"/>
          </a:xfrm>
          <a:custGeom>
            <a:avLst/>
            <a:gdLst>
              <a:gd name="connsiteX0" fmla="*/ 1 w 18287642"/>
              <a:gd name="connsiteY0" fmla="*/ 5711589 h 6359589"/>
              <a:gd name="connsiteX1" fmla="*/ 648001 w 18287642"/>
              <a:gd name="connsiteY1" fmla="*/ 5711589 h 6359589"/>
              <a:gd name="connsiteX2" fmla="*/ 648001 w 18287642"/>
              <a:gd name="connsiteY2" fmla="*/ 6359589 h 6359589"/>
              <a:gd name="connsiteX3" fmla="*/ 1 w 18287642"/>
              <a:gd name="connsiteY3" fmla="*/ 6359589 h 6359589"/>
              <a:gd name="connsiteX4" fmla="*/ 648001 w 18287642"/>
              <a:gd name="connsiteY4" fmla="*/ 5063589 h 6359589"/>
              <a:gd name="connsiteX5" fmla="*/ 1296001 w 18287642"/>
              <a:gd name="connsiteY5" fmla="*/ 5063589 h 6359589"/>
              <a:gd name="connsiteX6" fmla="*/ 1296001 w 18287642"/>
              <a:gd name="connsiteY6" fmla="*/ 5711589 h 6359589"/>
              <a:gd name="connsiteX7" fmla="*/ 648001 w 18287642"/>
              <a:gd name="connsiteY7" fmla="*/ 5711589 h 6359589"/>
              <a:gd name="connsiteX8" fmla="*/ 16343642 w 18287642"/>
              <a:gd name="connsiteY8" fmla="*/ 0 h 6359589"/>
              <a:gd name="connsiteX9" fmla="*/ 16991642 w 18287642"/>
              <a:gd name="connsiteY9" fmla="*/ 0 h 6359589"/>
              <a:gd name="connsiteX10" fmla="*/ 16991642 w 18287642"/>
              <a:gd name="connsiteY10" fmla="*/ 2453 h 6359589"/>
              <a:gd name="connsiteX11" fmla="*/ 18287642 w 18287642"/>
              <a:gd name="connsiteY11" fmla="*/ 2453 h 6359589"/>
              <a:gd name="connsiteX12" fmla="*/ 18287642 w 18287642"/>
              <a:gd name="connsiteY12" fmla="*/ 4415589 h 6359589"/>
              <a:gd name="connsiteX13" fmla="*/ 1944001 w 18287642"/>
              <a:gd name="connsiteY13" fmla="*/ 4415589 h 6359589"/>
              <a:gd name="connsiteX14" fmla="*/ 1944001 w 18287642"/>
              <a:gd name="connsiteY14" fmla="*/ 5063589 h 6359589"/>
              <a:gd name="connsiteX15" fmla="*/ 1296001 w 18287642"/>
              <a:gd name="connsiteY15" fmla="*/ 5063589 h 6359589"/>
              <a:gd name="connsiteX16" fmla="*/ 1296001 w 18287642"/>
              <a:gd name="connsiteY16" fmla="*/ 4415589 h 6359589"/>
              <a:gd name="connsiteX17" fmla="*/ 648001 w 18287642"/>
              <a:gd name="connsiteY17" fmla="*/ 4415589 h 6359589"/>
              <a:gd name="connsiteX18" fmla="*/ 648001 w 18287642"/>
              <a:gd name="connsiteY18" fmla="*/ 5063589 h 6359589"/>
              <a:gd name="connsiteX19" fmla="*/ 1 w 18287642"/>
              <a:gd name="connsiteY19" fmla="*/ 5063589 h 6359589"/>
              <a:gd name="connsiteX20" fmla="*/ 1 w 18287642"/>
              <a:gd name="connsiteY20" fmla="*/ 4415589 h 6359589"/>
              <a:gd name="connsiteX21" fmla="*/ 0 w 18287642"/>
              <a:gd name="connsiteY21" fmla="*/ 4415589 h 6359589"/>
              <a:gd name="connsiteX22" fmla="*/ 0 w 18287642"/>
              <a:gd name="connsiteY22" fmla="*/ 2453 h 6359589"/>
              <a:gd name="connsiteX23" fmla="*/ 16343642 w 18287642"/>
              <a:gd name="connsiteY23" fmla="*/ 2453 h 635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7642" h="6359589">
                <a:moveTo>
                  <a:pt x="1" y="5711589"/>
                </a:moveTo>
                <a:lnTo>
                  <a:pt x="648001" y="5711589"/>
                </a:lnTo>
                <a:lnTo>
                  <a:pt x="648001" y="6359589"/>
                </a:lnTo>
                <a:lnTo>
                  <a:pt x="1" y="6359589"/>
                </a:lnTo>
                <a:close/>
                <a:moveTo>
                  <a:pt x="648001" y="5063589"/>
                </a:moveTo>
                <a:lnTo>
                  <a:pt x="1296001" y="5063589"/>
                </a:lnTo>
                <a:lnTo>
                  <a:pt x="1296001" y="5711589"/>
                </a:lnTo>
                <a:lnTo>
                  <a:pt x="648001" y="5711589"/>
                </a:lnTo>
                <a:close/>
                <a:moveTo>
                  <a:pt x="16343642" y="0"/>
                </a:moveTo>
                <a:lnTo>
                  <a:pt x="16991642" y="0"/>
                </a:lnTo>
                <a:lnTo>
                  <a:pt x="16991642" y="2453"/>
                </a:lnTo>
                <a:lnTo>
                  <a:pt x="18287642" y="2453"/>
                </a:lnTo>
                <a:lnTo>
                  <a:pt x="18287642" y="4415589"/>
                </a:lnTo>
                <a:lnTo>
                  <a:pt x="1944001" y="4415589"/>
                </a:lnTo>
                <a:lnTo>
                  <a:pt x="1944001" y="5063589"/>
                </a:lnTo>
                <a:lnTo>
                  <a:pt x="1296001" y="5063589"/>
                </a:lnTo>
                <a:lnTo>
                  <a:pt x="1296001" y="4415589"/>
                </a:lnTo>
                <a:lnTo>
                  <a:pt x="648001" y="4415589"/>
                </a:lnTo>
                <a:lnTo>
                  <a:pt x="648001" y="5063589"/>
                </a:lnTo>
                <a:lnTo>
                  <a:pt x="1" y="5063589"/>
                </a:lnTo>
                <a:lnTo>
                  <a:pt x="1" y="4415589"/>
                </a:lnTo>
                <a:lnTo>
                  <a:pt x="0" y="4415589"/>
                </a:lnTo>
                <a:lnTo>
                  <a:pt x="0" y="2453"/>
                </a:lnTo>
                <a:lnTo>
                  <a:pt x="16343642" y="2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Insert a wide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387520" y="7535560"/>
            <a:ext cx="11896024" cy="1719629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358977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011286" y="1878795"/>
            <a:ext cx="3758481" cy="5440643"/>
          </a:xfrm>
          <a:blipFill>
            <a:blip r:embed="rId2"/>
            <a:srcRect/>
            <a:stretch>
              <a:fillRect t="-2" b="-41147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3289579" y="2858733"/>
            <a:ext cx="3201895" cy="446093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6390747"/>
            <a:ext cx="8363858" cy="88248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787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Cap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8" hasCustomPrompt="1"/>
          </p:nvPr>
        </p:nvSpPr>
        <p:spPr>
          <a:xfrm>
            <a:off x="677134" y="2244696"/>
            <a:ext cx="3178175" cy="509587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24" hasCustomPrompt="1"/>
          </p:nvPr>
        </p:nvSpPr>
        <p:spPr>
          <a:xfrm>
            <a:off x="7559425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7" name="図プレースホルダー 11"/>
          <p:cNvSpPr>
            <a:spLocks noGrp="1"/>
          </p:cNvSpPr>
          <p:nvPr>
            <p:ph type="pic" sz="quarter" idx="27" hasCustomPrompt="1"/>
          </p:nvPr>
        </p:nvSpPr>
        <p:spPr>
          <a:xfrm>
            <a:off x="11000457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0" name="図プレースホルダー 11"/>
          <p:cNvSpPr>
            <a:spLocks noGrp="1"/>
          </p:cNvSpPr>
          <p:nvPr>
            <p:ph type="pic" sz="quarter" idx="30" hasCustomPrompt="1"/>
          </p:nvPr>
        </p:nvSpPr>
        <p:spPr>
          <a:xfrm>
            <a:off x="14441489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11"/>
          <p:cNvSpPr>
            <a:spLocks noGrp="1"/>
          </p:cNvSpPr>
          <p:nvPr>
            <p:ph type="pic" sz="quarter" idx="21" hasCustomPrompt="1"/>
          </p:nvPr>
        </p:nvSpPr>
        <p:spPr>
          <a:xfrm>
            <a:off x="4118393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17939" y="6593539"/>
            <a:ext cx="3178629" cy="747032"/>
          </a:xfrm>
          <a:solidFill>
            <a:schemeClr val="accent2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558971" y="6593539"/>
            <a:ext cx="3178629" cy="747032"/>
          </a:xfrm>
          <a:solidFill>
            <a:schemeClr val="accent3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00003" y="6593539"/>
            <a:ext cx="3178629" cy="747032"/>
          </a:xfrm>
          <a:solidFill>
            <a:schemeClr val="accent4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441035" y="6593539"/>
            <a:ext cx="3178629" cy="747032"/>
          </a:xfrm>
          <a:solidFill>
            <a:schemeClr val="accent5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07" y="6593539"/>
            <a:ext cx="3178629" cy="747032"/>
          </a:xfrm>
          <a:solidFill>
            <a:schemeClr val="accent1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43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フリーフォーム 50"/>
          <p:cNvSpPr/>
          <p:nvPr userDrawn="1"/>
        </p:nvSpPr>
        <p:spPr>
          <a:xfrm>
            <a:off x="12579336" y="2185597"/>
            <a:ext cx="5364000" cy="3420000"/>
          </a:xfrm>
          <a:custGeom>
            <a:avLst/>
            <a:gdLst>
              <a:gd name="connsiteX0" fmla="*/ 4068000 w 5364000"/>
              <a:gd name="connsiteY0" fmla="*/ 648000 h 3420000"/>
              <a:gd name="connsiteX1" fmla="*/ 4716000 w 5364000"/>
              <a:gd name="connsiteY1" fmla="*/ 648000 h 3420000"/>
              <a:gd name="connsiteX2" fmla="*/ 4716000 w 5364000"/>
              <a:gd name="connsiteY2" fmla="*/ 1296000 h 3420000"/>
              <a:gd name="connsiteX3" fmla="*/ 4068000 w 5364000"/>
              <a:gd name="connsiteY3" fmla="*/ 1296000 h 3420000"/>
              <a:gd name="connsiteX4" fmla="*/ 4716000 w 5364000"/>
              <a:gd name="connsiteY4" fmla="*/ 0 h 3420000"/>
              <a:gd name="connsiteX5" fmla="*/ 5364000 w 5364000"/>
              <a:gd name="connsiteY5" fmla="*/ 0 h 3420000"/>
              <a:gd name="connsiteX6" fmla="*/ 5364000 w 5364000"/>
              <a:gd name="connsiteY6" fmla="*/ 648000 h 3420000"/>
              <a:gd name="connsiteX7" fmla="*/ 4716000 w 5364000"/>
              <a:gd name="connsiteY7" fmla="*/ 648000 h 3420000"/>
              <a:gd name="connsiteX8" fmla="*/ 0 w 5364000"/>
              <a:gd name="connsiteY8" fmla="*/ 0 h 3420000"/>
              <a:gd name="connsiteX9" fmla="*/ 3420000 w 5364000"/>
              <a:gd name="connsiteY9" fmla="*/ 0 h 3420000"/>
              <a:gd name="connsiteX10" fmla="*/ 4068000 w 5364000"/>
              <a:gd name="connsiteY10" fmla="*/ 0 h 3420000"/>
              <a:gd name="connsiteX11" fmla="*/ 4068000 w 5364000"/>
              <a:gd name="connsiteY11" fmla="*/ 648000 h 3420000"/>
              <a:gd name="connsiteX12" fmla="*/ 3420000 w 5364000"/>
              <a:gd name="connsiteY12" fmla="*/ 648000 h 3420000"/>
              <a:gd name="connsiteX13" fmla="*/ 3420000 w 5364000"/>
              <a:gd name="connsiteY13" fmla="*/ 1296000 h 3420000"/>
              <a:gd name="connsiteX14" fmla="*/ 4068000 w 5364000"/>
              <a:gd name="connsiteY14" fmla="*/ 1296000 h 3420000"/>
              <a:gd name="connsiteX15" fmla="*/ 4068000 w 5364000"/>
              <a:gd name="connsiteY15" fmla="*/ 1944000 h 3420000"/>
              <a:gd name="connsiteX16" fmla="*/ 3420000 w 5364000"/>
              <a:gd name="connsiteY16" fmla="*/ 1944000 h 3420000"/>
              <a:gd name="connsiteX17" fmla="*/ 3420000 w 5364000"/>
              <a:gd name="connsiteY17" fmla="*/ 3420000 h 3420000"/>
              <a:gd name="connsiteX18" fmla="*/ 0 w 5364000"/>
              <a:gd name="connsiteY1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6" name="フリーフォーム 55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915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41"/>
          <p:cNvSpPr>
            <a:spLocks noGrp="1"/>
          </p:cNvSpPr>
          <p:nvPr>
            <p:ph type="pic" sz="quarter" idx="15" hasCustomPrompt="1"/>
          </p:nvPr>
        </p:nvSpPr>
        <p:spPr>
          <a:xfrm>
            <a:off x="1226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882017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415462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808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quare Images &amp; Descriptions + 1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9159875" y="2185329"/>
            <a:ext cx="8782949" cy="6839609"/>
          </a:xfrm>
          <a:custGeom>
            <a:avLst/>
            <a:gdLst>
              <a:gd name="connsiteX0" fmla="*/ 7486950 w 8782949"/>
              <a:gd name="connsiteY0" fmla="*/ 648000 h 6839609"/>
              <a:gd name="connsiteX1" fmla="*/ 8134949 w 8782949"/>
              <a:gd name="connsiteY1" fmla="*/ 648000 h 6839609"/>
              <a:gd name="connsiteX2" fmla="*/ 8134949 w 8782949"/>
              <a:gd name="connsiteY2" fmla="*/ 1296000 h 6839609"/>
              <a:gd name="connsiteX3" fmla="*/ 7486950 w 8782949"/>
              <a:gd name="connsiteY3" fmla="*/ 1296000 h 6839609"/>
              <a:gd name="connsiteX4" fmla="*/ 8134949 w 8782949"/>
              <a:gd name="connsiteY4" fmla="*/ 0 h 6839609"/>
              <a:gd name="connsiteX5" fmla="*/ 8782949 w 8782949"/>
              <a:gd name="connsiteY5" fmla="*/ 0 h 6839609"/>
              <a:gd name="connsiteX6" fmla="*/ 8782949 w 8782949"/>
              <a:gd name="connsiteY6" fmla="*/ 648000 h 6839609"/>
              <a:gd name="connsiteX7" fmla="*/ 8134949 w 8782949"/>
              <a:gd name="connsiteY7" fmla="*/ 648000 h 6839609"/>
              <a:gd name="connsiteX8" fmla="*/ 6838950 w 8782949"/>
              <a:gd name="connsiteY8" fmla="*/ 0 h 6839609"/>
              <a:gd name="connsiteX9" fmla="*/ 7486950 w 8782949"/>
              <a:gd name="connsiteY9" fmla="*/ 0 h 6839609"/>
              <a:gd name="connsiteX10" fmla="*/ 7486950 w 8782949"/>
              <a:gd name="connsiteY10" fmla="*/ 648000 h 6839609"/>
              <a:gd name="connsiteX11" fmla="*/ 6838950 w 8782949"/>
              <a:gd name="connsiteY11" fmla="*/ 648000 h 6839609"/>
              <a:gd name="connsiteX12" fmla="*/ 6838950 w 8782949"/>
              <a:gd name="connsiteY12" fmla="*/ 1296000 h 6839609"/>
              <a:gd name="connsiteX13" fmla="*/ 7486950 w 8782949"/>
              <a:gd name="connsiteY13" fmla="*/ 1296000 h 6839609"/>
              <a:gd name="connsiteX14" fmla="*/ 7486950 w 8782949"/>
              <a:gd name="connsiteY14" fmla="*/ 1944000 h 6839609"/>
              <a:gd name="connsiteX15" fmla="*/ 6838950 w 8782949"/>
              <a:gd name="connsiteY15" fmla="*/ 1944000 h 6839609"/>
              <a:gd name="connsiteX16" fmla="*/ 6838950 w 8782949"/>
              <a:gd name="connsiteY16" fmla="*/ 6839609 h 6839609"/>
              <a:gd name="connsiteX17" fmla="*/ 0 w 8782949"/>
              <a:gd name="connsiteY17" fmla="*/ 6839609 h 6839609"/>
              <a:gd name="connsiteX18" fmla="*/ 0 w 8782949"/>
              <a:gd name="connsiteY18" fmla="*/ 659 h 6839609"/>
              <a:gd name="connsiteX19" fmla="*/ 6838950 w 8782949"/>
              <a:gd name="connsiteY19" fmla="*/ 659 h 683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82949" h="6839609">
                <a:moveTo>
                  <a:pt x="7486950" y="648000"/>
                </a:moveTo>
                <a:lnTo>
                  <a:pt x="8134949" y="648000"/>
                </a:lnTo>
                <a:lnTo>
                  <a:pt x="8134949" y="1296000"/>
                </a:lnTo>
                <a:lnTo>
                  <a:pt x="7486950" y="1296000"/>
                </a:lnTo>
                <a:close/>
                <a:moveTo>
                  <a:pt x="8134949" y="0"/>
                </a:moveTo>
                <a:lnTo>
                  <a:pt x="8782949" y="0"/>
                </a:lnTo>
                <a:lnTo>
                  <a:pt x="8782949" y="648000"/>
                </a:lnTo>
                <a:lnTo>
                  <a:pt x="8134949" y="648000"/>
                </a:lnTo>
                <a:close/>
                <a:moveTo>
                  <a:pt x="6838950" y="0"/>
                </a:moveTo>
                <a:lnTo>
                  <a:pt x="7486950" y="0"/>
                </a:lnTo>
                <a:lnTo>
                  <a:pt x="7486950" y="648000"/>
                </a:lnTo>
                <a:lnTo>
                  <a:pt x="6838950" y="648000"/>
                </a:lnTo>
                <a:lnTo>
                  <a:pt x="6838950" y="1296000"/>
                </a:lnTo>
                <a:lnTo>
                  <a:pt x="7486950" y="1296000"/>
                </a:lnTo>
                <a:lnTo>
                  <a:pt x="7486950" y="1944000"/>
                </a:lnTo>
                <a:lnTo>
                  <a:pt x="6838950" y="1944000"/>
                </a:lnTo>
                <a:lnTo>
                  <a:pt x="6838950" y="6839609"/>
                </a:lnTo>
                <a:lnTo>
                  <a:pt x="0" y="6839609"/>
                </a:lnTo>
                <a:lnTo>
                  <a:pt x="0" y="659"/>
                </a:lnTo>
                <a:lnTo>
                  <a:pt x="6838950" y="65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108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057648" y="7738943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57648" y="6885536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163071" y="760257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673767" y="7717604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73767" y="6864197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2057648" y="5507500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2057648" y="4654093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7" y="5486161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673767" y="4632754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057648" y="3250892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057648" y="2397485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673767" y="3250892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673767" y="2397485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endCxn id="23" idx="1"/>
          </p:cNvCxnSpPr>
          <p:nvPr userDrawn="1"/>
        </p:nvCxnSpPr>
        <p:spPr>
          <a:xfrm flipV="1">
            <a:off x="11180893" y="7259052"/>
            <a:ext cx="876755" cy="52140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26" idx="3"/>
          </p:cNvCxnSpPr>
          <p:nvPr userDrawn="1"/>
        </p:nvCxnSpPr>
        <p:spPr>
          <a:xfrm flipV="1">
            <a:off x="6230351" y="7046287"/>
            <a:ext cx="732789" cy="1914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9"/>
          <p:cNvCxnSpPr>
            <a:stCxn id="54" idx="2"/>
            <a:endCxn id="42" idx="3"/>
          </p:cNvCxnSpPr>
          <p:nvPr userDrawn="1"/>
        </p:nvCxnSpPr>
        <p:spPr>
          <a:xfrm rot="10800000">
            <a:off x="6230352" y="5006271"/>
            <a:ext cx="732789" cy="4261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9"/>
          <p:cNvCxnSpPr>
            <a:stCxn id="51" idx="3"/>
            <a:endCxn id="56" idx="2"/>
          </p:cNvCxnSpPr>
          <p:nvPr userDrawn="1"/>
        </p:nvCxnSpPr>
        <p:spPr>
          <a:xfrm>
            <a:off x="6230351" y="2771001"/>
            <a:ext cx="732789" cy="1047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9"/>
          <p:cNvCxnSpPr>
            <a:stCxn id="53" idx="6"/>
            <a:endCxn id="32" idx="1"/>
          </p:cNvCxnSpPr>
          <p:nvPr userDrawn="1"/>
        </p:nvCxnSpPr>
        <p:spPr>
          <a:xfrm flipV="1">
            <a:off x="11180893" y="5027609"/>
            <a:ext cx="876755" cy="11653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9"/>
          <p:cNvCxnSpPr>
            <a:stCxn id="55" idx="6"/>
            <a:endCxn id="45" idx="1"/>
          </p:cNvCxnSpPr>
          <p:nvPr userDrawn="1"/>
        </p:nvCxnSpPr>
        <p:spPr>
          <a:xfrm flipV="1">
            <a:off x="11180893" y="2771001"/>
            <a:ext cx="876755" cy="183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 userDrawn="1"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/>
          <p:cNvSpPr/>
          <p:nvPr userDrawn="1"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/>
          <p:cNvSpPr/>
          <p:nvPr userDrawn="1"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/>
          <p:cNvSpPr/>
          <p:nvPr userDrawn="1"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/>
          <p:cNvSpPr/>
          <p:nvPr userDrawn="1"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10892969" y="7636495"/>
            <a:ext cx="287924" cy="28792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76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"/>
          <p:cNvSpPr/>
          <p:nvPr userDrawn="1"/>
        </p:nvSpPr>
        <p:spPr>
          <a:xfrm>
            <a:off x="7687620" y="5855660"/>
            <a:ext cx="2947208" cy="29514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543925" y="6731302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"/>
          <p:cNvSpPr/>
          <p:nvPr userDrawn="1"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8543925" y="5143160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4"/>
          <p:cNvSpPr/>
          <p:nvPr userDrawn="1"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8526701" y="3493179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2437" y="7234684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2437" y="6245363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542805" y="5420714"/>
            <a:ext cx="5827206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542805" y="4431393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952437" y="3712889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952437" y="2723568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21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62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円/楕円 4"/>
          <p:cNvSpPr/>
          <p:nvPr userDrawn="1"/>
        </p:nvSpPr>
        <p:spPr>
          <a:xfrm rot="5400000">
            <a:off x="6736438" y="3234592"/>
            <a:ext cx="2284254" cy="2287530"/>
          </a:xfrm>
          <a:prstGeom prst="snip1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25891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399299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300367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99299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300367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02" y="675375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36802" y="576443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1877319" y="675375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1877319" y="576443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 userDrawn="1"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円/楕円 4"/>
          <p:cNvSpPr/>
          <p:nvPr userDrawn="1"/>
        </p:nvSpPr>
        <p:spPr>
          <a:xfrm rot="10800000">
            <a:off x="9267916" y="3232954"/>
            <a:ext cx="2284254" cy="2287530"/>
          </a:xfrm>
          <a:prstGeom prst="snip1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9593065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6736438" y="5764432"/>
            <a:ext cx="2284254" cy="2287530"/>
          </a:xfrm>
          <a:prstGeom prst="snip1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25891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円/楕円 4"/>
          <p:cNvSpPr/>
          <p:nvPr userDrawn="1"/>
        </p:nvSpPr>
        <p:spPr>
          <a:xfrm rot="16200000">
            <a:off x="9266278" y="5762794"/>
            <a:ext cx="2284254" cy="2287530"/>
          </a:xfrm>
          <a:prstGeom prst="snip1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593065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9640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フリーフォーム 51"/>
          <p:cNvSpPr/>
          <p:nvPr userDrawn="1"/>
        </p:nvSpPr>
        <p:spPr>
          <a:xfrm>
            <a:off x="9167574" y="2741622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 userDrawn="1"/>
        </p:nvSpPr>
        <p:spPr>
          <a:xfrm rot="5400000">
            <a:off x="8950891" y="5268130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10800000">
            <a:off x="6430724" y="5051447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 userDrawn="1"/>
        </p:nvSpPr>
        <p:spPr>
          <a:xfrm rot="16200000">
            <a:off x="6647406" y="2524939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35742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236810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904424" y="721947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904424" y="623015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721947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623015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43540" y="335742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543540" y="236810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71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0319316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0319316" y="653823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25"/>
          <p:cNvSpPr>
            <a:spLocks noGrp="1"/>
          </p:cNvSpPr>
          <p:nvPr>
            <p:ph type="pic" sz="quarter" idx="30" hasCustomPrompt="1"/>
          </p:nvPr>
        </p:nvSpPr>
        <p:spPr>
          <a:xfrm>
            <a:off x="7350100" y="655061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7350100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106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8" y="4698914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8" y="3578967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42816" y="4701002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42816" y="3581055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4354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山形 6"/>
          <p:cNvSpPr/>
          <p:nvPr userDrawn="1"/>
        </p:nvSpPr>
        <p:spPr>
          <a:xfrm>
            <a:off x="892704" y="4364211"/>
            <a:ext cx="4173971" cy="5660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01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山形 49"/>
          <p:cNvSpPr/>
          <p:nvPr userDrawn="1"/>
        </p:nvSpPr>
        <p:spPr>
          <a:xfrm>
            <a:off x="4970029" y="4364211"/>
            <a:ext cx="4173971" cy="56605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02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山形 50"/>
          <p:cNvSpPr/>
          <p:nvPr userDrawn="1"/>
        </p:nvSpPr>
        <p:spPr>
          <a:xfrm>
            <a:off x="9047354" y="4364211"/>
            <a:ext cx="4173971" cy="5660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03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山形 51"/>
          <p:cNvSpPr/>
          <p:nvPr userDrawn="1"/>
        </p:nvSpPr>
        <p:spPr>
          <a:xfrm>
            <a:off x="13124679" y="4364210"/>
            <a:ext cx="4173971" cy="56605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04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270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9270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497002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7002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04735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04735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2467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312467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035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円/楕円 30"/>
          <p:cNvSpPr/>
          <p:nvPr userDrawn="1"/>
        </p:nvSpPr>
        <p:spPr>
          <a:xfrm>
            <a:off x="8506495" y="5688869"/>
            <a:ext cx="1275009" cy="3502148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57916" y="3023183"/>
            <a:ext cx="5998233" cy="590539"/>
          </a:xfrm>
        </p:spPr>
        <p:txBody>
          <a:bodyPr>
            <a:normAutofit/>
          </a:bodyPr>
          <a:lstStyle>
            <a:lvl1pPr algn="ct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57916" y="2191030"/>
            <a:ext cx="599823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8243083" y="2899044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4"/>
          <p:cNvSpPr/>
          <p:nvPr userDrawn="1"/>
        </p:nvSpPr>
        <p:spPr>
          <a:xfrm>
            <a:off x="8611939" y="3755995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865196" y="401006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円/楕円 4"/>
          <p:cNvSpPr/>
          <p:nvPr userDrawn="1"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954296" y="548228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090811" y="5624558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90811" y="4792405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6" name="円/楕円 4"/>
          <p:cNvSpPr/>
          <p:nvPr userDrawn="1"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6773176" y="547791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89683" y="5620188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89683" y="4788035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2" name="円/楕円 4"/>
          <p:cNvSpPr/>
          <p:nvPr userDrawn="1"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12133675" y="761162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70190" y="7753900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70190" y="6921747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3355918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7" name="円/楕円 4"/>
          <p:cNvSpPr/>
          <p:nvPr userDrawn="1"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5599718" y="761573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16225" y="7758010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6225" y="692585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9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94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537980" y="223872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8217564" y="2232491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 userDrawn="1"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537980" y="3645050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円/楕円 4"/>
          <p:cNvSpPr/>
          <p:nvPr userDrawn="1"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37980" y="5051378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4"/>
          <p:cNvSpPr/>
          <p:nvPr userDrawn="1"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37980" y="6457706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37980" y="786403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08892" y="2215248"/>
            <a:ext cx="6752493" cy="678069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2872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フリーフォーム 41"/>
          <p:cNvSpPr/>
          <p:nvPr userDrawn="1"/>
        </p:nvSpPr>
        <p:spPr>
          <a:xfrm rot="2700000">
            <a:off x="6793057" y="164934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2700000">
            <a:off x="2128748" y="472143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 rot="2700000">
            <a:off x="12367248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 rot="2700000">
            <a:off x="6195271" y="6129705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3326919" y="1476686"/>
            <a:ext cx="5412207" cy="5190503"/>
            <a:chOff x="3326919" y="1476686"/>
            <a:chExt cx="5412207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700897" y="3481545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6811422" y="2903055"/>
            <a:ext cx="5464797" cy="5190503"/>
            <a:chOff x="6811422" y="2903055"/>
            <a:chExt cx="5464797" cy="5190503"/>
          </a:xfrm>
        </p:grpSpPr>
        <p:sp>
          <p:nvSpPr>
            <p:cNvPr id="39" name="フリーフォーム 38"/>
            <p:cNvSpPr/>
            <p:nvPr userDrawn="1"/>
          </p:nvSpPr>
          <p:spPr>
            <a:xfrm rot="2700000">
              <a:off x="6548750" y="3165727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 userDrawn="1"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081" y="49224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0295924" y="4329423"/>
            <a:ext cx="5479402" cy="5190503"/>
            <a:chOff x="10295924" y="4329423"/>
            <a:chExt cx="5479402" cy="5190503"/>
          </a:xfrm>
        </p:grpSpPr>
        <p:sp>
          <p:nvSpPr>
            <p:cNvPr id="40" name="フリーフォーム 39"/>
            <p:cNvSpPr/>
            <p:nvPr userDrawn="1"/>
          </p:nvSpPr>
          <p:spPr>
            <a:xfrm rot="2700000">
              <a:off x="10033252" y="4592095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 userDrawn="1"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77628" y="6329481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728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581149" y="3053187"/>
            <a:ext cx="4131127" cy="4128938"/>
            <a:chOff x="3326919" y="1476686"/>
            <a:chExt cx="5193255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7124851" y="3077444"/>
            <a:ext cx="4364293" cy="4128938"/>
            <a:chOff x="3326919" y="1476686"/>
            <a:chExt cx="5486368" cy="5190503"/>
          </a:xfrm>
        </p:grpSpPr>
        <p:sp>
          <p:nvSpPr>
            <p:cNvPr id="25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 userDrawn="1"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12668553" y="3077444"/>
            <a:ext cx="4364292" cy="4128938"/>
            <a:chOff x="3326919" y="1476686"/>
            <a:chExt cx="5486367" cy="5190503"/>
          </a:xfrm>
        </p:grpSpPr>
        <p:sp>
          <p:nvSpPr>
            <p:cNvPr id="29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 userDrawn="1"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フリーフォーム 31"/>
          <p:cNvSpPr/>
          <p:nvPr userDrawn="1"/>
        </p:nvSpPr>
        <p:spPr>
          <a:xfrm rot="2700000">
            <a:off x="6102172" y="20986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98091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017589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45262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9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072591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9" name="テキスト プレースホルダー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89" y="4155702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30" hasCustomPrompt="1"/>
          </p:nvPr>
        </p:nvSpPr>
        <p:spPr>
          <a:xfrm>
            <a:off x="6545262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31" hasCustomPrompt="1"/>
          </p:nvPr>
        </p:nvSpPr>
        <p:spPr>
          <a:xfrm>
            <a:off x="12072591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90387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618060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45389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09100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63938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76397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7484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フリーフォーム 51"/>
          <p:cNvSpPr/>
          <p:nvPr userDrawn="1"/>
        </p:nvSpPr>
        <p:spPr>
          <a:xfrm rot="2700000">
            <a:off x="10253326" y="21092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1612770" y="221114"/>
            <a:ext cx="7388422" cy="6827572"/>
            <a:chOff x="1612770" y="221114"/>
            <a:chExt cx="7388422" cy="6827572"/>
          </a:xfrm>
        </p:grpSpPr>
        <p:sp>
          <p:nvSpPr>
            <p:cNvPr id="65" name="フリーフォーム 64"/>
            <p:cNvSpPr/>
            <p:nvPr userDrawn="1"/>
          </p:nvSpPr>
          <p:spPr>
            <a:xfrm rot="2700000">
              <a:off x="1350155" y="483729"/>
              <a:ext cx="6827572" cy="6302341"/>
            </a:xfrm>
            <a:custGeom>
              <a:avLst/>
              <a:gdLst>
                <a:gd name="connsiteX0" fmla="*/ 3192491 w 6827572"/>
                <a:gd name="connsiteY0" fmla="*/ 742950 h 6302341"/>
                <a:gd name="connsiteX1" fmla="*/ 3935441 w 6827572"/>
                <a:gd name="connsiteY1" fmla="*/ 0 h 6302341"/>
                <a:gd name="connsiteX2" fmla="*/ 6827572 w 6827572"/>
                <a:gd name="connsiteY2" fmla="*/ 0 h 6302341"/>
                <a:gd name="connsiteX3" fmla="*/ 6102500 w 6827572"/>
                <a:gd name="connsiteY3" fmla="*/ 725072 h 6302341"/>
                <a:gd name="connsiteX4" fmla="*/ 6102501 w 6827572"/>
                <a:gd name="connsiteY4" fmla="*/ 725073 h 6302341"/>
                <a:gd name="connsiteX5" fmla="*/ 2162414 w 6827572"/>
                <a:gd name="connsiteY5" fmla="*/ 4665160 h 6302341"/>
                <a:gd name="connsiteX6" fmla="*/ 2162414 w 6827572"/>
                <a:gd name="connsiteY6" fmla="*/ 4665160 h 6302341"/>
                <a:gd name="connsiteX7" fmla="*/ 525233 w 6827572"/>
                <a:gd name="connsiteY7" fmla="*/ 6302341 h 6302341"/>
                <a:gd name="connsiteX8" fmla="*/ 0 w 6827572"/>
                <a:gd name="connsiteY8" fmla="*/ 5777107 h 6302341"/>
                <a:gd name="connsiteX9" fmla="*/ 1637181 w 6827572"/>
                <a:gd name="connsiteY9" fmla="*/ 4139926 h 6302341"/>
                <a:gd name="connsiteX10" fmla="*/ 1637069 w 6827572"/>
                <a:gd name="connsiteY10" fmla="*/ 4139815 h 6302341"/>
                <a:gd name="connsiteX11" fmla="*/ 5033934 w 6827572"/>
                <a:gd name="connsiteY11" fmla="*/ 742950 h 6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7572" h="6302341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088923" y="1637232"/>
            <a:ext cx="6667652" cy="6230468"/>
            <a:chOff x="5088923" y="1637232"/>
            <a:chExt cx="6667652" cy="6230468"/>
          </a:xfrm>
        </p:grpSpPr>
        <p:sp>
          <p:nvSpPr>
            <p:cNvPr id="66" name="フリーフォーム 65"/>
            <p:cNvSpPr/>
            <p:nvPr userDrawn="1"/>
          </p:nvSpPr>
          <p:spPr>
            <a:xfrm rot="2700000">
              <a:off x="4826307" y="1899848"/>
              <a:ext cx="6230468" cy="5705236"/>
            </a:xfrm>
            <a:custGeom>
              <a:avLst/>
              <a:gdLst>
                <a:gd name="connsiteX0" fmla="*/ 2595387 w 6230468"/>
                <a:gd name="connsiteY0" fmla="*/ 742950 h 5705236"/>
                <a:gd name="connsiteX1" fmla="*/ 3338337 w 6230468"/>
                <a:gd name="connsiteY1" fmla="*/ 0 h 5705236"/>
                <a:gd name="connsiteX2" fmla="*/ 6230468 w 6230468"/>
                <a:gd name="connsiteY2" fmla="*/ 0 h 5705236"/>
                <a:gd name="connsiteX3" fmla="*/ 5505396 w 6230468"/>
                <a:gd name="connsiteY3" fmla="*/ 725072 h 5705236"/>
                <a:gd name="connsiteX4" fmla="*/ 5505397 w 6230468"/>
                <a:gd name="connsiteY4" fmla="*/ 725073 h 5705236"/>
                <a:gd name="connsiteX5" fmla="*/ 1710117 w 6230468"/>
                <a:gd name="connsiteY5" fmla="*/ 4520353 h 5705236"/>
                <a:gd name="connsiteX6" fmla="*/ 1565310 w 6230468"/>
                <a:gd name="connsiteY6" fmla="*/ 4665160 h 5705236"/>
                <a:gd name="connsiteX7" fmla="*/ 525233 w 6230468"/>
                <a:gd name="connsiteY7" fmla="*/ 5705236 h 5705236"/>
                <a:gd name="connsiteX8" fmla="*/ 0 w 6230468"/>
                <a:gd name="connsiteY8" fmla="*/ 5180003 h 5705236"/>
                <a:gd name="connsiteX9" fmla="*/ 1040077 w 6230468"/>
                <a:gd name="connsiteY9" fmla="*/ 4139927 h 5705236"/>
                <a:gd name="connsiteX10" fmla="*/ 1039965 w 6230468"/>
                <a:gd name="connsiteY10" fmla="*/ 4139815 h 5705236"/>
                <a:gd name="connsiteX11" fmla="*/ 4436830 w 6230468"/>
                <a:gd name="connsiteY11" fmla="*/ 742950 h 57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0468" h="5705236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 userDrawn="1"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8440954" y="3001937"/>
            <a:ext cx="6071004" cy="5736188"/>
            <a:chOff x="8440954" y="3001937"/>
            <a:chExt cx="6071004" cy="5736188"/>
          </a:xfrm>
        </p:grpSpPr>
        <p:sp>
          <p:nvSpPr>
            <p:cNvPr id="67" name="フリーフォーム 66"/>
            <p:cNvSpPr/>
            <p:nvPr userDrawn="1"/>
          </p:nvSpPr>
          <p:spPr>
            <a:xfrm rot="2700000">
              <a:off x="8178338" y="3264553"/>
              <a:ext cx="5736188" cy="5210956"/>
            </a:xfrm>
            <a:custGeom>
              <a:avLst/>
              <a:gdLst>
                <a:gd name="connsiteX0" fmla="*/ 2101107 w 5736188"/>
                <a:gd name="connsiteY0" fmla="*/ 742950 h 5210956"/>
                <a:gd name="connsiteX1" fmla="*/ 2844057 w 5736188"/>
                <a:gd name="connsiteY1" fmla="*/ 0 h 5210956"/>
                <a:gd name="connsiteX2" fmla="*/ 5736188 w 5736188"/>
                <a:gd name="connsiteY2" fmla="*/ 0 h 5210956"/>
                <a:gd name="connsiteX3" fmla="*/ 5011116 w 5736188"/>
                <a:gd name="connsiteY3" fmla="*/ 725072 h 5210956"/>
                <a:gd name="connsiteX4" fmla="*/ 5011117 w 5736188"/>
                <a:gd name="connsiteY4" fmla="*/ 725073 h 5210956"/>
                <a:gd name="connsiteX5" fmla="*/ 1215837 w 5736188"/>
                <a:gd name="connsiteY5" fmla="*/ 4520353 h 5210956"/>
                <a:gd name="connsiteX6" fmla="*/ 1071030 w 5736188"/>
                <a:gd name="connsiteY6" fmla="*/ 4665160 h 5210956"/>
                <a:gd name="connsiteX7" fmla="*/ 525234 w 5736188"/>
                <a:gd name="connsiteY7" fmla="*/ 5210956 h 5210956"/>
                <a:gd name="connsiteX8" fmla="*/ 0 w 5736188"/>
                <a:gd name="connsiteY8" fmla="*/ 4685723 h 5210956"/>
                <a:gd name="connsiteX9" fmla="*/ 545797 w 5736188"/>
                <a:gd name="connsiteY9" fmla="*/ 4139927 h 5210956"/>
                <a:gd name="connsiteX10" fmla="*/ 545685 w 5736188"/>
                <a:gd name="connsiteY10" fmla="*/ 4139815 h 5210956"/>
                <a:gd name="connsiteX11" fmla="*/ 3942550 w 5736188"/>
                <a:gd name="connsiteY11" fmla="*/ 742950 h 521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36188" h="5210956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 userDrawn="1"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>
            <a:off x="11855133" y="4392308"/>
            <a:ext cx="5412207" cy="5190503"/>
            <a:chOff x="11855133" y="4392308"/>
            <a:chExt cx="5412207" cy="5190503"/>
          </a:xfrm>
        </p:grpSpPr>
        <p:sp>
          <p:nvSpPr>
            <p:cNvPr id="37" name="フリーフォーム 36"/>
            <p:cNvSpPr/>
            <p:nvPr userDrawn="1"/>
          </p:nvSpPr>
          <p:spPr>
            <a:xfrm rot="2700000">
              <a:off x="11592461" y="4654980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 userDrawn="1"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04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フリーフォーム 52"/>
          <p:cNvSpPr/>
          <p:nvPr userDrawn="1"/>
        </p:nvSpPr>
        <p:spPr>
          <a:xfrm rot="2700000">
            <a:off x="721152" y="1052069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2700000">
            <a:off x="15266296" y="3096793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92313" y="3075687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30030" y="418017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32646" y="52976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250219" y="6428276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29026" y="394107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18631" y="504392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54582" y="6166842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077106" y="7298904"/>
            <a:ext cx="6595110" cy="210217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フリーフォーム 63"/>
          <p:cNvSpPr/>
          <p:nvPr userDrawn="1"/>
        </p:nvSpPr>
        <p:spPr>
          <a:xfrm rot="2700000">
            <a:off x="3171260" y="808042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136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3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楕円 9"/>
          <p:cNvSpPr/>
          <p:nvPr userDrawn="1"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 userDrawn="1"/>
        </p:nvSpPr>
        <p:spPr>
          <a:xfrm rot="180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 userDrawn="1"/>
        </p:nvSpPr>
        <p:spPr>
          <a:xfrm rot="144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 userDrawn="1"/>
        </p:nvSpPr>
        <p:spPr>
          <a:xfrm>
            <a:off x="9677017" y="3135364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 userDrawn="1"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 userDrawn="1"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314973" y="3343674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314973" y="2354353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2960" y="6166982"/>
            <a:ext cx="5514403" cy="179165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22960" y="5177661"/>
            <a:ext cx="5514403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973" y="6721633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314973" y="5732312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7" name="直線コネクタ 9"/>
          <p:cNvCxnSpPr>
            <a:stCxn id="15" idx="6"/>
            <a:endCxn id="19" idx="1"/>
          </p:cNvCxnSpPr>
          <p:nvPr userDrawn="1"/>
        </p:nvCxnSpPr>
        <p:spPr>
          <a:xfrm flipV="1">
            <a:off x="10062414" y="2727869"/>
            <a:ext cx="2252559" cy="600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9"/>
          <p:cNvCxnSpPr>
            <a:stCxn id="22" idx="3"/>
            <a:endCxn id="16" idx="0"/>
          </p:cNvCxnSpPr>
          <p:nvPr userDrawn="1"/>
        </p:nvCxnSpPr>
        <p:spPr>
          <a:xfrm>
            <a:off x="6037363" y="5551177"/>
            <a:ext cx="517653" cy="746487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9"/>
          <p:cNvCxnSpPr>
            <a:stCxn id="17" idx="6"/>
            <a:endCxn id="25" idx="1"/>
          </p:cNvCxnSpPr>
          <p:nvPr userDrawn="1"/>
        </p:nvCxnSpPr>
        <p:spPr>
          <a:xfrm flipV="1">
            <a:off x="11279668" y="6105828"/>
            <a:ext cx="1035305" cy="1252532"/>
          </a:xfrm>
          <a:prstGeom prst="bentConnector3">
            <a:avLst>
              <a:gd name="adj1" fmla="val 6822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74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882775" y="3138994"/>
            <a:ext cx="4152900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882775" y="7191719"/>
            <a:ext cx="4152900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1882775" y="3143689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5" y="2504769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1882775" y="454442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1882775" y="5181775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1882775" y="5819122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1882775" y="645647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7064375" y="314011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7064375" y="250119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7064375" y="454085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7064375" y="517820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7064375" y="581555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7064375" y="645289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12245975" y="313649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12245975" y="249757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12245975" y="453723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12245975" y="517458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12245975" y="581193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12245975" y="644927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015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0791" y="3138994"/>
            <a:ext cx="3867394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50791" y="7191719"/>
            <a:ext cx="3867394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791" y="3143689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950791" y="2504769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0791" y="454442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950791" y="518177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950791" y="5819122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950791" y="645647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5125916" y="314011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25916" y="250119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25916" y="454085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5125916" y="517820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5125916" y="581555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5125916" y="645289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9301041" y="313649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249757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9301041" y="453723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9301041" y="517458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9301041" y="581193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9301041" y="644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18"/>
          <p:cNvSpPr>
            <a:spLocks noGrp="1"/>
          </p:cNvSpPr>
          <p:nvPr>
            <p:ph type="body" sz="quarter" idx="47" hasCustomPrompt="1"/>
          </p:nvPr>
        </p:nvSpPr>
        <p:spPr>
          <a:xfrm>
            <a:off x="13476166" y="3141192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8" name="テキスト プレースホルダー 18"/>
          <p:cNvSpPr>
            <a:spLocks noGrp="1"/>
          </p:cNvSpPr>
          <p:nvPr>
            <p:ph type="body" sz="quarter" idx="48" hasCustomPrompt="1"/>
          </p:nvPr>
        </p:nvSpPr>
        <p:spPr>
          <a:xfrm>
            <a:off x="13476166" y="2502272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59" name="テキスト プレースホルダー 18"/>
          <p:cNvSpPr>
            <a:spLocks noGrp="1"/>
          </p:cNvSpPr>
          <p:nvPr>
            <p:ph type="body" sz="quarter" idx="49" hasCustomPrompt="1"/>
          </p:nvPr>
        </p:nvSpPr>
        <p:spPr>
          <a:xfrm>
            <a:off x="13476166" y="4541931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18"/>
          <p:cNvSpPr>
            <a:spLocks noGrp="1"/>
          </p:cNvSpPr>
          <p:nvPr>
            <p:ph type="body" sz="quarter" idx="50" hasCustomPrompt="1"/>
          </p:nvPr>
        </p:nvSpPr>
        <p:spPr>
          <a:xfrm>
            <a:off x="13476166" y="517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テキスト プレースホルダー 18"/>
          <p:cNvSpPr>
            <a:spLocks noGrp="1"/>
          </p:cNvSpPr>
          <p:nvPr>
            <p:ph type="body" sz="quarter" idx="51" hasCustomPrompt="1"/>
          </p:nvPr>
        </p:nvSpPr>
        <p:spPr>
          <a:xfrm>
            <a:off x="13476166" y="581662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18"/>
          <p:cNvSpPr>
            <a:spLocks noGrp="1"/>
          </p:cNvSpPr>
          <p:nvPr>
            <p:ph type="body" sz="quarter" idx="52" hasCustomPrompt="1"/>
          </p:nvPr>
        </p:nvSpPr>
        <p:spPr>
          <a:xfrm>
            <a:off x="13476166" y="645397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5136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60594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60594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9989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89989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732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7090483" y="3840023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8257714" y="7240469"/>
            <a:ext cx="1772573" cy="2887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9163230" y="2737514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10007427" y="3840690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9170850" y="5318355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7344063" y="2736847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7377018" y="5317688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9606200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355359" y="4571965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9606200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127545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7438415" y="456657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8127545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4938" y="8866801"/>
            <a:ext cx="6178123" cy="535813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6054938" y="8327013"/>
            <a:ext cx="6178123" cy="58684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1744227" y="6687801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744228" y="6190387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744226" y="4699440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744227" y="4202026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010972" y="2654827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10973" y="2157413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2481511" y="265482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81512" y="217673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79065" y="469901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879066" y="422092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959396" y="6687909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959397" y="6209819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10042919" y="2238375"/>
            <a:ext cx="776782" cy="115932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10846255" y="4474259"/>
            <a:ext cx="897972" cy="3431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10097096" y="6054699"/>
            <a:ext cx="1647132" cy="407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6568368" y="6054699"/>
            <a:ext cx="1559177" cy="4176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6488037" y="4483498"/>
            <a:ext cx="950378" cy="3285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7090483" y="2439308"/>
            <a:ext cx="1282510" cy="767120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15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アーチ 47"/>
          <p:cNvSpPr/>
          <p:nvPr userDrawn="1"/>
        </p:nvSpPr>
        <p:spPr>
          <a:xfrm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アーチ 45"/>
          <p:cNvSpPr/>
          <p:nvPr userDrawn="1"/>
        </p:nvSpPr>
        <p:spPr>
          <a:xfrm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アーチ 46"/>
          <p:cNvSpPr/>
          <p:nvPr userDrawn="1"/>
        </p:nvSpPr>
        <p:spPr>
          <a:xfrm rot="10800000"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/>
          <p:cNvSpPr/>
          <p:nvPr userDrawn="1"/>
        </p:nvSpPr>
        <p:spPr>
          <a:xfrm rot="10800000"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1035" y="3443562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45924" y="2959781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923" y="5014143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628325" y="2956517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2628325" y="5014143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297517" y="576900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297516" y="3443561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6501035" y="578027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058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楕円 34"/>
          <p:cNvSpPr/>
          <p:nvPr userDrawn="1"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 userDrawn="1"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 userDrawn="1"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 userDrawn="1"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楕円 4"/>
          <p:cNvSpPr/>
          <p:nvPr userDrawn="1"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/>
          <p:cNvSpPr/>
          <p:nvPr userDrawn="1"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 userDrawn="1"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 userDrawn="1"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 userDrawn="1"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 userDrawn="1"/>
        </p:nvSpPr>
        <p:spPr>
          <a:xfrm>
            <a:off x="14947018" y="5399098"/>
            <a:ext cx="2788308" cy="278830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 userDrawn="1"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 userDrawn="1"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 userDrawn="1"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 userDrawn="1"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75547" y="3719292"/>
            <a:ext cx="4608971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108616" y="3583183"/>
            <a:ext cx="3838048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32132" y="5404718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4908081" y="5382994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4397766"/>
            <a:ext cx="3936531" cy="1937350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4639094" y="6688663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608595" y="6648520"/>
            <a:ext cx="32142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12175047" y="4237086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7409364" y="4255782"/>
            <a:ext cx="2992308" cy="1161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36" hasCustomPrompt="1"/>
          </p:nvPr>
        </p:nvSpPr>
        <p:spPr>
          <a:xfrm>
            <a:off x="15070315" y="6146235"/>
            <a:ext cx="2534050" cy="12951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526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stCxn id="5" idx="7"/>
            <a:endCxn id="8" idx="0"/>
          </p:cNvCxnSpPr>
          <p:nvPr userDrawn="1"/>
        </p:nvCxnSpPr>
        <p:spPr>
          <a:xfrm>
            <a:off x="9144001" y="2890044"/>
            <a:ext cx="0" cy="1186994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涙形 4"/>
          <p:cNvSpPr/>
          <p:nvPr userDrawn="1"/>
        </p:nvSpPr>
        <p:spPr>
          <a:xfrm rot="8100000">
            <a:off x="8836980" y="2148831"/>
            <a:ext cx="614041" cy="614041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837415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89621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76526" y="46132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2" name="直線コネクタ 21"/>
          <p:cNvCxnSpPr>
            <a:stCxn id="8" idx="4"/>
            <a:endCxn id="24" idx="0"/>
          </p:cNvCxnSpPr>
          <p:nvPr userDrawn="1"/>
        </p:nvCxnSpPr>
        <p:spPr>
          <a:xfrm>
            <a:off x="9144001" y="4462435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1"/>
            <a:endCxn id="24" idx="6"/>
          </p:cNvCxnSpPr>
          <p:nvPr userDrawn="1"/>
        </p:nvCxnSpPr>
        <p:spPr>
          <a:xfrm flipH="1">
            <a:off x="9336699" y="6126367"/>
            <a:ext cx="629766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5752851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6694047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5752851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96780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5558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40" idx="0"/>
          </p:cNvCxnSpPr>
          <p:nvPr userDrawn="1"/>
        </p:nvCxnSpPr>
        <p:spPr>
          <a:xfrm>
            <a:off x="9144001" y="6319068"/>
            <a:ext cx="0" cy="141594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 flipV="1">
            <a:off x="8335845" y="426973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700663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89621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27708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40" idx="4"/>
          </p:cNvCxnSpPr>
          <p:nvPr userDrawn="1"/>
        </p:nvCxnSpPr>
        <p:spPr>
          <a:xfrm>
            <a:off x="9144001" y="8120407"/>
            <a:ext cx="0" cy="216500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55584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4077038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541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 userDrawn="1"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0" name="正方形/長方形 9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608" y="4698914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12608" y="3578967"/>
            <a:ext cx="8545863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156530" y="2953658"/>
            <a:ext cx="1391649" cy="1117600"/>
          </a:xfrm>
          <a:custGeom>
            <a:avLst/>
            <a:gdLst/>
            <a:ahLst/>
            <a:cxnLst/>
            <a:rect l="l" t="t" r="r" b="b"/>
            <a:pathLst>
              <a:path w="1391649" h="1117600">
                <a:moveTo>
                  <a:pt x="641350" y="0"/>
                </a:moveTo>
                <a:cubicBezTo>
                  <a:pt x="995558" y="0"/>
                  <a:pt x="1282700" y="250183"/>
                  <a:pt x="1282700" y="558800"/>
                </a:cubicBezTo>
                <a:cubicBezTo>
                  <a:pt x="1282700" y="678010"/>
                  <a:pt x="1239857" y="788500"/>
                  <a:pt x="1166143" y="878649"/>
                </a:cubicBezTo>
                <a:cubicBezTo>
                  <a:pt x="1228612" y="951179"/>
                  <a:pt x="1306525" y="1002662"/>
                  <a:pt x="1391649" y="1064962"/>
                </a:cubicBezTo>
                <a:lnTo>
                  <a:pt x="1016117" y="1010533"/>
                </a:lnTo>
                <a:cubicBezTo>
                  <a:pt x="911360" y="1078369"/>
                  <a:pt x="781613" y="1117600"/>
                  <a:pt x="641350" y="1117600"/>
                </a:cubicBezTo>
                <a:cubicBezTo>
                  <a:pt x="287142" y="1117600"/>
                  <a:pt x="0" y="867417"/>
                  <a:pt x="0" y="558800"/>
                </a:cubicBezTo>
                <a:cubicBezTo>
                  <a:pt x="0" y="250183"/>
                  <a:pt x="287142" y="0"/>
                  <a:pt x="641350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0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751137" y="496966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69212" y="5250457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33749" y="2732842"/>
            <a:ext cx="6574129" cy="214470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81762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696029" y="1767115"/>
            <a:ext cx="3548742" cy="3548742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2553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32" hasCustomPrompt="1"/>
          </p:nvPr>
        </p:nvSpPr>
        <p:spPr>
          <a:xfrm>
            <a:off x="1217446" y="1271786"/>
            <a:ext cx="6504961" cy="4045273"/>
          </a:xfrm>
          <a:custGeom>
            <a:avLst/>
            <a:gdLst>
              <a:gd name="connsiteX0" fmla="*/ 984238 w 6504961"/>
              <a:gd name="connsiteY0" fmla="*/ 3553896 h 4045273"/>
              <a:gd name="connsiteX1" fmla="*/ 1475615 w 6504961"/>
              <a:gd name="connsiteY1" fmla="*/ 3553896 h 4045273"/>
              <a:gd name="connsiteX2" fmla="*/ 1475615 w 6504961"/>
              <a:gd name="connsiteY2" fmla="*/ 4045273 h 4045273"/>
              <a:gd name="connsiteX3" fmla="*/ 984238 w 6504961"/>
              <a:gd name="connsiteY3" fmla="*/ 4045273 h 4045273"/>
              <a:gd name="connsiteX4" fmla="*/ 0 w 6504961"/>
              <a:gd name="connsiteY4" fmla="*/ 3551920 h 4045273"/>
              <a:gd name="connsiteX5" fmla="*/ 491377 w 6504961"/>
              <a:gd name="connsiteY5" fmla="*/ 3551920 h 4045273"/>
              <a:gd name="connsiteX6" fmla="*/ 491377 w 6504961"/>
              <a:gd name="connsiteY6" fmla="*/ 4043297 h 4045273"/>
              <a:gd name="connsiteX7" fmla="*/ 0 w 6504961"/>
              <a:gd name="connsiteY7" fmla="*/ 4043297 h 4045273"/>
              <a:gd name="connsiteX8" fmla="*/ 492861 w 6504961"/>
              <a:gd name="connsiteY8" fmla="*/ 3060543 h 4045273"/>
              <a:gd name="connsiteX9" fmla="*/ 984238 w 6504961"/>
              <a:gd name="connsiteY9" fmla="*/ 3060543 h 4045273"/>
              <a:gd name="connsiteX10" fmla="*/ 984238 w 6504961"/>
              <a:gd name="connsiteY10" fmla="*/ 3551920 h 4045273"/>
              <a:gd name="connsiteX11" fmla="*/ 492861 w 6504961"/>
              <a:gd name="connsiteY11" fmla="*/ 3551920 h 4045273"/>
              <a:gd name="connsiteX12" fmla="*/ 5518702 w 6504961"/>
              <a:gd name="connsiteY12" fmla="*/ 499760 h 4045273"/>
              <a:gd name="connsiteX13" fmla="*/ 6010079 w 6504961"/>
              <a:gd name="connsiteY13" fmla="*/ 499760 h 4045273"/>
              <a:gd name="connsiteX14" fmla="*/ 6010079 w 6504961"/>
              <a:gd name="connsiteY14" fmla="*/ 991137 h 4045273"/>
              <a:gd name="connsiteX15" fmla="*/ 5518702 w 6504961"/>
              <a:gd name="connsiteY15" fmla="*/ 991137 h 4045273"/>
              <a:gd name="connsiteX16" fmla="*/ 1478583 w 6504961"/>
              <a:gd name="connsiteY16" fmla="*/ 495329 h 4045273"/>
              <a:gd name="connsiteX17" fmla="*/ 5027325 w 6504961"/>
              <a:gd name="connsiteY17" fmla="*/ 495329 h 4045273"/>
              <a:gd name="connsiteX18" fmla="*/ 5027325 w 6504961"/>
              <a:gd name="connsiteY18" fmla="*/ 4044071 h 4045273"/>
              <a:gd name="connsiteX19" fmla="*/ 1478583 w 6504961"/>
              <a:gd name="connsiteY19" fmla="*/ 4044071 h 4045273"/>
              <a:gd name="connsiteX20" fmla="*/ 6010079 w 6504961"/>
              <a:gd name="connsiteY20" fmla="*/ 0 h 4045273"/>
              <a:gd name="connsiteX21" fmla="*/ 6504961 w 6504961"/>
              <a:gd name="connsiteY21" fmla="*/ 0 h 4045273"/>
              <a:gd name="connsiteX22" fmla="*/ 6504961 w 6504961"/>
              <a:gd name="connsiteY22" fmla="*/ 494882 h 4045273"/>
              <a:gd name="connsiteX23" fmla="*/ 6010079 w 6504961"/>
              <a:gd name="connsiteY23" fmla="*/ 494882 h 4045273"/>
              <a:gd name="connsiteX24" fmla="*/ 5027325 w 6504961"/>
              <a:gd name="connsiteY24" fmla="*/ 0 h 4045273"/>
              <a:gd name="connsiteX25" fmla="*/ 5518702 w 6504961"/>
              <a:gd name="connsiteY25" fmla="*/ 0 h 4045273"/>
              <a:gd name="connsiteX26" fmla="*/ 5518702 w 6504961"/>
              <a:gd name="connsiteY26" fmla="*/ 491377 h 4045273"/>
              <a:gd name="connsiteX27" fmla="*/ 5027325 w 6504961"/>
              <a:gd name="connsiteY27" fmla="*/ 491377 h 404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961" h="4045273">
                <a:moveTo>
                  <a:pt x="984238" y="3553896"/>
                </a:moveTo>
                <a:lnTo>
                  <a:pt x="1475615" y="3553896"/>
                </a:lnTo>
                <a:lnTo>
                  <a:pt x="1475615" y="4045273"/>
                </a:lnTo>
                <a:lnTo>
                  <a:pt x="984238" y="4045273"/>
                </a:lnTo>
                <a:close/>
                <a:moveTo>
                  <a:pt x="0" y="3551920"/>
                </a:moveTo>
                <a:lnTo>
                  <a:pt x="491377" y="3551920"/>
                </a:lnTo>
                <a:lnTo>
                  <a:pt x="491377" y="4043297"/>
                </a:lnTo>
                <a:lnTo>
                  <a:pt x="0" y="4043297"/>
                </a:lnTo>
                <a:close/>
                <a:moveTo>
                  <a:pt x="492861" y="3060543"/>
                </a:moveTo>
                <a:lnTo>
                  <a:pt x="984238" y="3060543"/>
                </a:lnTo>
                <a:lnTo>
                  <a:pt x="984238" y="3551920"/>
                </a:lnTo>
                <a:lnTo>
                  <a:pt x="492861" y="3551920"/>
                </a:lnTo>
                <a:close/>
                <a:moveTo>
                  <a:pt x="5518702" y="499760"/>
                </a:moveTo>
                <a:lnTo>
                  <a:pt x="6010079" y="499760"/>
                </a:lnTo>
                <a:lnTo>
                  <a:pt x="6010079" y="991137"/>
                </a:lnTo>
                <a:lnTo>
                  <a:pt x="5518702" y="991137"/>
                </a:lnTo>
                <a:close/>
                <a:moveTo>
                  <a:pt x="1478583" y="495329"/>
                </a:moveTo>
                <a:lnTo>
                  <a:pt x="5027325" y="495329"/>
                </a:lnTo>
                <a:lnTo>
                  <a:pt x="5027325" y="4044071"/>
                </a:lnTo>
                <a:lnTo>
                  <a:pt x="1478583" y="4044071"/>
                </a:lnTo>
                <a:close/>
                <a:moveTo>
                  <a:pt x="6010079" y="0"/>
                </a:moveTo>
                <a:lnTo>
                  <a:pt x="6504961" y="0"/>
                </a:lnTo>
                <a:lnTo>
                  <a:pt x="6504961" y="494882"/>
                </a:lnTo>
                <a:lnTo>
                  <a:pt x="6010079" y="494882"/>
                </a:lnTo>
                <a:close/>
                <a:moveTo>
                  <a:pt x="5027325" y="0"/>
                </a:moveTo>
                <a:lnTo>
                  <a:pt x="5518702" y="0"/>
                </a:lnTo>
                <a:lnTo>
                  <a:pt x="5518702" y="491377"/>
                </a:lnTo>
                <a:lnTo>
                  <a:pt x="5027325" y="4913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72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-794"/>
            <a:ext cx="18287642" cy="7086707"/>
          </a:xfrm>
          <a:custGeom>
            <a:avLst/>
            <a:gdLst>
              <a:gd name="connsiteX0" fmla="*/ 0 w 18287642"/>
              <a:gd name="connsiteY0" fmla="*/ 6438707 h 7086707"/>
              <a:gd name="connsiteX1" fmla="*/ 648000 w 18287642"/>
              <a:gd name="connsiteY1" fmla="*/ 6438707 h 7086707"/>
              <a:gd name="connsiteX2" fmla="*/ 648000 w 18287642"/>
              <a:gd name="connsiteY2" fmla="*/ 7086707 h 7086707"/>
              <a:gd name="connsiteX3" fmla="*/ 0 w 18287642"/>
              <a:gd name="connsiteY3" fmla="*/ 7086707 h 7086707"/>
              <a:gd name="connsiteX4" fmla="*/ 648000 w 18287642"/>
              <a:gd name="connsiteY4" fmla="*/ 5790707 h 7086707"/>
              <a:gd name="connsiteX5" fmla="*/ 1296000 w 18287642"/>
              <a:gd name="connsiteY5" fmla="*/ 5790707 h 7086707"/>
              <a:gd name="connsiteX6" fmla="*/ 1296000 w 18287642"/>
              <a:gd name="connsiteY6" fmla="*/ 6438707 h 7086707"/>
              <a:gd name="connsiteX7" fmla="*/ 648000 w 18287642"/>
              <a:gd name="connsiteY7" fmla="*/ 6438707 h 7086707"/>
              <a:gd name="connsiteX8" fmla="*/ 0 w 18287642"/>
              <a:gd name="connsiteY8" fmla="*/ 0 h 7086707"/>
              <a:gd name="connsiteX9" fmla="*/ 18287642 w 18287642"/>
              <a:gd name="connsiteY9" fmla="*/ 0 h 7086707"/>
              <a:gd name="connsiteX10" fmla="*/ 18287642 w 18287642"/>
              <a:gd name="connsiteY10" fmla="*/ 5142707 h 7086707"/>
              <a:gd name="connsiteX11" fmla="*/ 1944000 w 18287642"/>
              <a:gd name="connsiteY11" fmla="*/ 5142707 h 7086707"/>
              <a:gd name="connsiteX12" fmla="*/ 1944000 w 18287642"/>
              <a:gd name="connsiteY12" fmla="*/ 5790707 h 7086707"/>
              <a:gd name="connsiteX13" fmla="*/ 1296000 w 18287642"/>
              <a:gd name="connsiteY13" fmla="*/ 5790707 h 7086707"/>
              <a:gd name="connsiteX14" fmla="*/ 1296000 w 18287642"/>
              <a:gd name="connsiteY14" fmla="*/ 5142707 h 7086707"/>
              <a:gd name="connsiteX15" fmla="*/ 648000 w 18287642"/>
              <a:gd name="connsiteY15" fmla="*/ 5142707 h 7086707"/>
              <a:gd name="connsiteX16" fmla="*/ 648000 w 18287642"/>
              <a:gd name="connsiteY16" fmla="*/ 5790707 h 7086707"/>
              <a:gd name="connsiteX17" fmla="*/ 0 w 18287642"/>
              <a:gd name="connsiteY17" fmla="*/ 5790707 h 7086707"/>
              <a:gd name="connsiteX18" fmla="*/ 0 w 18287642"/>
              <a:gd name="connsiteY18" fmla="*/ 5142707 h 7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7642" h="7086707">
                <a:moveTo>
                  <a:pt x="0" y="6438707"/>
                </a:moveTo>
                <a:lnTo>
                  <a:pt x="648000" y="6438707"/>
                </a:lnTo>
                <a:lnTo>
                  <a:pt x="648000" y="7086707"/>
                </a:lnTo>
                <a:lnTo>
                  <a:pt x="0" y="7086707"/>
                </a:lnTo>
                <a:close/>
                <a:moveTo>
                  <a:pt x="648000" y="5790707"/>
                </a:moveTo>
                <a:lnTo>
                  <a:pt x="1296000" y="5790707"/>
                </a:lnTo>
                <a:lnTo>
                  <a:pt x="1296000" y="6438707"/>
                </a:lnTo>
                <a:lnTo>
                  <a:pt x="648000" y="6438707"/>
                </a:lnTo>
                <a:close/>
                <a:moveTo>
                  <a:pt x="0" y="0"/>
                </a:moveTo>
                <a:lnTo>
                  <a:pt x="18287642" y="0"/>
                </a:lnTo>
                <a:lnTo>
                  <a:pt x="18287642" y="5142707"/>
                </a:lnTo>
                <a:lnTo>
                  <a:pt x="1944000" y="5142707"/>
                </a:lnTo>
                <a:lnTo>
                  <a:pt x="1944000" y="5790707"/>
                </a:lnTo>
                <a:lnTo>
                  <a:pt x="1296000" y="5790707"/>
                </a:lnTo>
                <a:lnTo>
                  <a:pt x="1296000" y="5142707"/>
                </a:lnTo>
                <a:lnTo>
                  <a:pt x="648000" y="5142707"/>
                </a:lnTo>
                <a:lnTo>
                  <a:pt x="648000" y="5790707"/>
                </a:lnTo>
                <a:lnTo>
                  <a:pt x="0" y="5790707"/>
                </a:lnTo>
                <a:lnTo>
                  <a:pt x="0" y="51427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63663" y="0"/>
            <a:ext cx="7504566" cy="10285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61250" y="3122656"/>
            <a:ext cx="8167207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061250" y="5347380"/>
            <a:ext cx="8167207" cy="2882219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1250" y="4283799"/>
            <a:ext cx="8167207" cy="714166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2210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図プレースホルダー 46"/>
          <p:cNvSpPr>
            <a:spLocks noGrp="1"/>
          </p:cNvSpPr>
          <p:nvPr>
            <p:ph type="pic" sz="quarter" idx="21" hasCustomPrompt="1"/>
          </p:nvPr>
        </p:nvSpPr>
        <p:spPr>
          <a:xfrm>
            <a:off x="5439454" y="1391478"/>
            <a:ext cx="7409092" cy="3478887"/>
          </a:xfrm>
          <a:custGeom>
            <a:avLst/>
            <a:gdLst>
              <a:gd name="connsiteX0" fmla="*/ 6753718 w 7409092"/>
              <a:gd name="connsiteY0" fmla="*/ 2823513 h 3478887"/>
              <a:gd name="connsiteX1" fmla="*/ 7409092 w 7409092"/>
              <a:gd name="connsiteY1" fmla="*/ 2823513 h 3478887"/>
              <a:gd name="connsiteX2" fmla="*/ 7409092 w 7409092"/>
              <a:gd name="connsiteY2" fmla="*/ 3478887 h 3478887"/>
              <a:gd name="connsiteX3" fmla="*/ 6753718 w 7409092"/>
              <a:gd name="connsiteY3" fmla="*/ 3478887 h 3478887"/>
              <a:gd name="connsiteX4" fmla="*/ 6098344 w 7409092"/>
              <a:gd name="connsiteY4" fmla="*/ 2145252 h 3478887"/>
              <a:gd name="connsiteX5" fmla="*/ 6753718 w 7409092"/>
              <a:gd name="connsiteY5" fmla="*/ 2145252 h 3478887"/>
              <a:gd name="connsiteX6" fmla="*/ 6753718 w 7409092"/>
              <a:gd name="connsiteY6" fmla="*/ 2800626 h 3478887"/>
              <a:gd name="connsiteX7" fmla="*/ 6098344 w 7409092"/>
              <a:gd name="connsiteY7" fmla="*/ 2800626 h 3478887"/>
              <a:gd name="connsiteX8" fmla="*/ 655374 w 7409092"/>
              <a:gd name="connsiteY8" fmla="*/ 655374 h 3478887"/>
              <a:gd name="connsiteX9" fmla="*/ 1310748 w 7409092"/>
              <a:gd name="connsiteY9" fmla="*/ 655374 h 3478887"/>
              <a:gd name="connsiteX10" fmla="*/ 1310748 w 7409092"/>
              <a:gd name="connsiteY10" fmla="*/ 1310748 h 3478887"/>
              <a:gd name="connsiteX11" fmla="*/ 655374 w 7409092"/>
              <a:gd name="connsiteY11" fmla="*/ 1310748 h 3478887"/>
              <a:gd name="connsiteX12" fmla="*/ 1310748 w 7409092"/>
              <a:gd name="connsiteY12" fmla="*/ 0 h 3478887"/>
              <a:gd name="connsiteX13" fmla="*/ 1966122 w 7409092"/>
              <a:gd name="connsiteY13" fmla="*/ 0 h 3478887"/>
              <a:gd name="connsiteX14" fmla="*/ 5422122 w 7409092"/>
              <a:gd name="connsiteY14" fmla="*/ 0 h 3478887"/>
              <a:gd name="connsiteX15" fmla="*/ 5422122 w 7409092"/>
              <a:gd name="connsiteY15" fmla="*/ 1481843 h 3478887"/>
              <a:gd name="connsiteX16" fmla="*/ 6077496 w 7409092"/>
              <a:gd name="connsiteY16" fmla="*/ 1481843 h 3478887"/>
              <a:gd name="connsiteX17" fmla="*/ 6077496 w 7409092"/>
              <a:gd name="connsiteY17" fmla="*/ 2137217 h 3478887"/>
              <a:gd name="connsiteX18" fmla="*/ 5422122 w 7409092"/>
              <a:gd name="connsiteY18" fmla="*/ 2137217 h 3478887"/>
              <a:gd name="connsiteX19" fmla="*/ 5422122 w 7409092"/>
              <a:gd name="connsiteY19" fmla="*/ 2800626 h 3478887"/>
              <a:gd name="connsiteX20" fmla="*/ 6077496 w 7409092"/>
              <a:gd name="connsiteY20" fmla="*/ 2800626 h 3478887"/>
              <a:gd name="connsiteX21" fmla="*/ 6077496 w 7409092"/>
              <a:gd name="connsiteY21" fmla="*/ 3456000 h 3478887"/>
              <a:gd name="connsiteX22" fmla="*/ 5422122 w 7409092"/>
              <a:gd name="connsiteY22" fmla="*/ 3456000 h 3478887"/>
              <a:gd name="connsiteX23" fmla="*/ 1966122 w 7409092"/>
              <a:gd name="connsiteY23" fmla="*/ 3456000 h 3478887"/>
              <a:gd name="connsiteX24" fmla="*/ 1966122 w 7409092"/>
              <a:gd name="connsiteY24" fmla="*/ 1966122 h 3478887"/>
              <a:gd name="connsiteX25" fmla="*/ 1310748 w 7409092"/>
              <a:gd name="connsiteY25" fmla="*/ 1966122 h 3478887"/>
              <a:gd name="connsiteX26" fmla="*/ 1310748 w 7409092"/>
              <a:gd name="connsiteY26" fmla="*/ 1310748 h 3478887"/>
              <a:gd name="connsiteX27" fmla="*/ 1966122 w 7409092"/>
              <a:gd name="connsiteY27" fmla="*/ 1310748 h 3478887"/>
              <a:gd name="connsiteX28" fmla="*/ 1966122 w 7409092"/>
              <a:gd name="connsiteY28" fmla="*/ 655374 h 3478887"/>
              <a:gd name="connsiteX29" fmla="*/ 1310748 w 7409092"/>
              <a:gd name="connsiteY29" fmla="*/ 655374 h 3478887"/>
              <a:gd name="connsiteX30" fmla="*/ 0 w 7409092"/>
              <a:gd name="connsiteY30" fmla="*/ 0 h 3478887"/>
              <a:gd name="connsiteX31" fmla="*/ 655374 w 7409092"/>
              <a:gd name="connsiteY31" fmla="*/ 0 h 3478887"/>
              <a:gd name="connsiteX32" fmla="*/ 655374 w 7409092"/>
              <a:gd name="connsiteY32" fmla="*/ 655374 h 3478887"/>
              <a:gd name="connsiteX33" fmla="*/ 0 w 7409092"/>
              <a:gd name="connsiteY33" fmla="*/ 655374 h 34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9092" h="3478887">
                <a:moveTo>
                  <a:pt x="6753718" y="2823513"/>
                </a:moveTo>
                <a:lnTo>
                  <a:pt x="7409092" y="2823513"/>
                </a:lnTo>
                <a:lnTo>
                  <a:pt x="7409092" y="3478887"/>
                </a:lnTo>
                <a:lnTo>
                  <a:pt x="6753718" y="3478887"/>
                </a:lnTo>
                <a:close/>
                <a:moveTo>
                  <a:pt x="6098344" y="2145252"/>
                </a:moveTo>
                <a:lnTo>
                  <a:pt x="6753718" y="2145252"/>
                </a:lnTo>
                <a:lnTo>
                  <a:pt x="6753718" y="2800626"/>
                </a:lnTo>
                <a:lnTo>
                  <a:pt x="6098344" y="2800626"/>
                </a:lnTo>
                <a:close/>
                <a:moveTo>
                  <a:pt x="655374" y="655374"/>
                </a:moveTo>
                <a:lnTo>
                  <a:pt x="1310748" y="655374"/>
                </a:lnTo>
                <a:lnTo>
                  <a:pt x="1310748" y="1310748"/>
                </a:lnTo>
                <a:lnTo>
                  <a:pt x="655374" y="1310748"/>
                </a:lnTo>
                <a:close/>
                <a:moveTo>
                  <a:pt x="1310748" y="0"/>
                </a:moveTo>
                <a:lnTo>
                  <a:pt x="1966122" y="0"/>
                </a:lnTo>
                <a:lnTo>
                  <a:pt x="5422122" y="0"/>
                </a:lnTo>
                <a:lnTo>
                  <a:pt x="5422122" y="1481843"/>
                </a:lnTo>
                <a:lnTo>
                  <a:pt x="6077496" y="1481843"/>
                </a:lnTo>
                <a:lnTo>
                  <a:pt x="6077496" y="2137217"/>
                </a:lnTo>
                <a:lnTo>
                  <a:pt x="5422122" y="2137217"/>
                </a:lnTo>
                <a:lnTo>
                  <a:pt x="5422122" y="2800626"/>
                </a:lnTo>
                <a:lnTo>
                  <a:pt x="6077496" y="2800626"/>
                </a:lnTo>
                <a:lnTo>
                  <a:pt x="6077496" y="3456000"/>
                </a:lnTo>
                <a:lnTo>
                  <a:pt x="5422122" y="3456000"/>
                </a:lnTo>
                <a:lnTo>
                  <a:pt x="1966122" y="3456000"/>
                </a:lnTo>
                <a:lnTo>
                  <a:pt x="1966122" y="1966122"/>
                </a:lnTo>
                <a:lnTo>
                  <a:pt x="1310748" y="1966122"/>
                </a:lnTo>
                <a:lnTo>
                  <a:pt x="1310748" y="1310748"/>
                </a:lnTo>
                <a:lnTo>
                  <a:pt x="1966122" y="1310748"/>
                </a:lnTo>
                <a:lnTo>
                  <a:pt x="1966122" y="655374"/>
                </a:lnTo>
                <a:lnTo>
                  <a:pt x="1310748" y="655374"/>
                </a:lnTo>
                <a:close/>
                <a:moveTo>
                  <a:pt x="0" y="0"/>
                </a:moveTo>
                <a:lnTo>
                  <a:pt x="655374" y="0"/>
                </a:lnTo>
                <a:lnTo>
                  <a:pt x="655374" y="655374"/>
                </a:lnTo>
                <a:lnTo>
                  <a:pt x="0" y="6553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txBody>
          <a:bodyPr wrap="square">
            <a:noAutofit/>
          </a:bodyPr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96" y="5250023"/>
            <a:ext cx="12572808" cy="6916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96" y="5959390"/>
            <a:ext cx="12572808" cy="735120"/>
          </a:xfrm>
        </p:spPr>
        <p:txBody>
          <a:bodyPr anchor="t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8162494" y="67608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36" y="7049366"/>
            <a:ext cx="11401128" cy="196828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00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92384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2384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403335" y="330448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14348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914348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92384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92384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14348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914348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5121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3 Icons,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図プレースホルダー 76"/>
          <p:cNvSpPr>
            <a:spLocks noGrp="1"/>
          </p:cNvSpPr>
          <p:nvPr>
            <p:ph type="pic" sz="quarter" idx="34" hasCustomPrompt="1"/>
          </p:nvPr>
        </p:nvSpPr>
        <p:spPr>
          <a:xfrm>
            <a:off x="-2" y="0"/>
            <a:ext cx="18288002" cy="7085913"/>
          </a:xfrm>
          <a:custGeom>
            <a:avLst/>
            <a:gdLst>
              <a:gd name="connsiteX0" fmla="*/ 0 w 18288002"/>
              <a:gd name="connsiteY0" fmla="*/ 6437913 h 7085913"/>
              <a:gd name="connsiteX1" fmla="*/ 648000 w 18288002"/>
              <a:gd name="connsiteY1" fmla="*/ 6437913 h 7085913"/>
              <a:gd name="connsiteX2" fmla="*/ 648000 w 18288002"/>
              <a:gd name="connsiteY2" fmla="*/ 7085913 h 7085913"/>
              <a:gd name="connsiteX3" fmla="*/ 0 w 18288002"/>
              <a:gd name="connsiteY3" fmla="*/ 7085913 h 7085913"/>
              <a:gd name="connsiteX4" fmla="*/ 3 w 18288002"/>
              <a:gd name="connsiteY4" fmla="*/ 0 h 7085913"/>
              <a:gd name="connsiteX5" fmla="*/ 18288002 w 18288002"/>
              <a:gd name="connsiteY5" fmla="*/ 0 h 7085913"/>
              <a:gd name="connsiteX6" fmla="*/ 18288002 w 18288002"/>
              <a:gd name="connsiteY6" fmla="*/ 5141913 h 7085913"/>
              <a:gd name="connsiteX7" fmla="*/ 1944001 w 18288002"/>
              <a:gd name="connsiteY7" fmla="*/ 5141913 h 7085913"/>
              <a:gd name="connsiteX8" fmla="*/ 1944001 w 18288002"/>
              <a:gd name="connsiteY8" fmla="*/ 5789913 h 7085913"/>
              <a:gd name="connsiteX9" fmla="*/ 1296001 w 18288002"/>
              <a:gd name="connsiteY9" fmla="*/ 5789913 h 7085913"/>
              <a:gd name="connsiteX10" fmla="*/ 1296001 w 18288002"/>
              <a:gd name="connsiteY10" fmla="*/ 5141913 h 7085913"/>
              <a:gd name="connsiteX11" fmla="*/ 648001 w 18288002"/>
              <a:gd name="connsiteY11" fmla="*/ 5141913 h 7085913"/>
              <a:gd name="connsiteX12" fmla="*/ 648001 w 18288002"/>
              <a:gd name="connsiteY12" fmla="*/ 5789913 h 7085913"/>
              <a:gd name="connsiteX13" fmla="*/ 1296001 w 18288002"/>
              <a:gd name="connsiteY13" fmla="*/ 5789913 h 7085913"/>
              <a:gd name="connsiteX14" fmla="*/ 1296001 w 18288002"/>
              <a:gd name="connsiteY14" fmla="*/ 6437913 h 7085913"/>
              <a:gd name="connsiteX15" fmla="*/ 648001 w 18288002"/>
              <a:gd name="connsiteY15" fmla="*/ 6437913 h 7085913"/>
              <a:gd name="connsiteX16" fmla="*/ 648001 w 18288002"/>
              <a:gd name="connsiteY16" fmla="*/ 5789913 h 7085913"/>
              <a:gd name="connsiteX17" fmla="*/ 1 w 18288002"/>
              <a:gd name="connsiteY17" fmla="*/ 5789913 h 7085913"/>
              <a:gd name="connsiteX18" fmla="*/ 1 w 18288002"/>
              <a:gd name="connsiteY18" fmla="*/ 5141913 h 7085913"/>
              <a:gd name="connsiteX19" fmla="*/ 3 w 18288002"/>
              <a:gd name="connsiteY19" fmla="*/ 5141913 h 70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002" h="7085913">
                <a:moveTo>
                  <a:pt x="0" y="6437913"/>
                </a:moveTo>
                <a:lnTo>
                  <a:pt x="648000" y="6437913"/>
                </a:lnTo>
                <a:lnTo>
                  <a:pt x="648000" y="7085913"/>
                </a:lnTo>
                <a:lnTo>
                  <a:pt x="0" y="7085913"/>
                </a:lnTo>
                <a:close/>
                <a:moveTo>
                  <a:pt x="3" y="0"/>
                </a:moveTo>
                <a:lnTo>
                  <a:pt x="18288002" y="0"/>
                </a:lnTo>
                <a:lnTo>
                  <a:pt x="18288002" y="5141913"/>
                </a:lnTo>
                <a:lnTo>
                  <a:pt x="1944001" y="5141913"/>
                </a:lnTo>
                <a:lnTo>
                  <a:pt x="1944001" y="5789913"/>
                </a:lnTo>
                <a:lnTo>
                  <a:pt x="1296001" y="5789913"/>
                </a:lnTo>
                <a:lnTo>
                  <a:pt x="1296001" y="5141913"/>
                </a:lnTo>
                <a:lnTo>
                  <a:pt x="648001" y="5141913"/>
                </a:lnTo>
                <a:lnTo>
                  <a:pt x="648001" y="5789913"/>
                </a:lnTo>
                <a:lnTo>
                  <a:pt x="1296001" y="5789913"/>
                </a:lnTo>
                <a:lnTo>
                  <a:pt x="1296001" y="6437913"/>
                </a:lnTo>
                <a:lnTo>
                  <a:pt x="648001" y="6437913"/>
                </a:lnTo>
                <a:lnTo>
                  <a:pt x="648001" y="5789913"/>
                </a:lnTo>
                <a:lnTo>
                  <a:pt x="1" y="5789913"/>
                </a:lnTo>
                <a:lnTo>
                  <a:pt x="1" y="5141913"/>
                </a:lnTo>
                <a:lnTo>
                  <a:pt x="3" y="514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3191877" y="4573588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3445677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55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55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60"/>
          <p:cNvSpPr>
            <a:spLocks noGrp="1"/>
          </p:cNvSpPr>
          <p:nvPr>
            <p:ph type="body" sz="quarter" idx="26" hasCustomPrompt="1"/>
          </p:nvPr>
        </p:nvSpPr>
        <p:spPr>
          <a:xfrm>
            <a:off x="8575199" y="4573588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7" hasCustomPrompt="1"/>
          </p:nvPr>
        </p:nvSpPr>
        <p:spPr>
          <a:xfrm>
            <a:off x="8828999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846777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46777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60"/>
          <p:cNvSpPr>
            <a:spLocks noGrp="1"/>
          </p:cNvSpPr>
          <p:nvPr>
            <p:ph type="body" sz="quarter" idx="30" hasCustomPrompt="1"/>
          </p:nvPr>
        </p:nvSpPr>
        <p:spPr>
          <a:xfrm>
            <a:off x="13958521" y="4573588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14212321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2230099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230099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2850933" y="665843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613371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4077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9144000" y="0"/>
            <a:ext cx="0" cy="197148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655094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71389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9" name="直線コネクタ 28"/>
          <p:cNvCxnSpPr>
            <a:stCxn id="27" idx="1"/>
            <a:endCxn id="24" idx="6"/>
          </p:cNvCxnSpPr>
          <p:nvPr userDrawn="1"/>
        </p:nvCxnSpPr>
        <p:spPr>
          <a:xfrm flipH="1">
            <a:off x="9336699" y="2164184"/>
            <a:ext cx="649778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17906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2731863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17906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81658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40462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>
            <a:off x="8335845" y="4080320"/>
            <a:ext cx="615457" cy="70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713898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1258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40462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50" name="直線コネクタ 49"/>
          <p:cNvCxnSpPr>
            <a:stCxn id="51" idx="1"/>
            <a:endCxn id="57" idx="6"/>
          </p:cNvCxnSpPr>
          <p:nvPr userDrawn="1"/>
        </p:nvCxnSpPr>
        <p:spPr>
          <a:xfrm flipH="1">
            <a:off x="9336699" y="5996187"/>
            <a:ext cx="649778" cy="26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4"/>
          <p:cNvSpPr/>
          <p:nvPr userDrawn="1"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66465" y="5622670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275193" y="6563866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275193" y="5622670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9144000" y="2356884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9144000" y="4273018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 userDrawn="1"/>
        </p:nvCxnSpPr>
        <p:spPr>
          <a:xfrm>
            <a:off x="9144000" y="6189152"/>
            <a:ext cx="0" cy="15307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>
            <a:off x="9144000" y="8105285"/>
            <a:ext cx="0" cy="218012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 userDrawn="1"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14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endCxn id="8" idx="0"/>
          </p:cNvCxnSpPr>
          <p:nvPr userDrawn="1"/>
        </p:nvCxnSpPr>
        <p:spPr>
          <a:xfrm>
            <a:off x="9144000" y="0"/>
            <a:ext cx="1" cy="196828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193" y="2728663"/>
            <a:ext cx="4608971" cy="1479012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275193" y="17874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44000" y="2353683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3"/>
            <a:endCxn id="24" idx="2"/>
          </p:cNvCxnSpPr>
          <p:nvPr userDrawn="1"/>
        </p:nvCxnSpPr>
        <p:spPr>
          <a:xfrm>
            <a:off x="8349923" y="4081115"/>
            <a:ext cx="601379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73384" y="370759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94088" y="4648795"/>
            <a:ext cx="4608971" cy="1479012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4088" y="370759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2" idx="0"/>
          </p:cNvCxnSpPr>
          <p:nvPr userDrawn="1"/>
        </p:nvCxnSpPr>
        <p:spPr>
          <a:xfrm>
            <a:off x="9144001" y="4273816"/>
            <a:ext cx="0" cy="17423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6"/>
            <a:endCxn id="17" idx="1"/>
          </p:cNvCxnSpPr>
          <p:nvPr userDrawn="1"/>
        </p:nvCxnSpPr>
        <p:spPr>
          <a:xfrm flipV="1">
            <a:off x="9336699" y="2160983"/>
            <a:ext cx="629766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966465" y="17874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二等辺三角形 1"/>
          <p:cNvSpPr/>
          <p:nvPr userDrawn="1"/>
        </p:nvSpPr>
        <p:spPr bwMode="auto">
          <a:xfrm>
            <a:off x="8813940" y="6016176"/>
            <a:ext cx="660121" cy="569070"/>
          </a:xfrm>
          <a:prstGeom prst="triangle">
            <a:avLst/>
          </a:prstGeom>
          <a:solidFill>
            <a:schemeClr val="tx2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48" name="正方形/長方形 47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4882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 bwMode="auto"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 bwMode="auto"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 bwMode="auto"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99830" y="2551906"/>
            <a:ext cx="7544341" cy="51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588843" y="2551906"/>
            <a:ext cx="7665487" cy="5181600"/>
          </a:xfrm>
        </p:spPr>
        <p:txBody>
          <a:bodyPr anchor="ctr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475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2" name="正方形/長方形 1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78" y="911133"/>
            <a:ext cx="4142834" cy="8464733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57702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00535" y="1103086"/>
            <a:ext cx="942643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00534" y="5274171"/>
            <a:ext cx="942643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4138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023832"/>
            <a:ext cx="2611063" cy="5334986"/>
          </a:xfrm>
          <a:prstGeom prst="rect">
            <a:avLst/>
          </a:prstGeom>
          <a:effectLst/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949977"/>
            <a:ext cx="5884221" cy="8366379"/>
          </a:xfrm>
          <a:prstGeom prst="rect">
            <a:avLst/>
          </a:prstGeom>
        </p:spPr>
      </p:pic>
      <p:sp>
        <p:nvSpPr>
          <p:cNvPr id="7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1738131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4737100"/>
            <a:ext cx="2160841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85535" y="1103086"/>
            <a:ext cx="7657436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85534" y="5274171"/>
            <a:ext cx="7657436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78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473429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473428" y="5274171"/>
            <a:ext cx="698725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1056105" y="2800178"/>
            <a:ext cx="9177429" cy="51598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3" name="正方形/長方形 22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141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361382"/>
            <a:ext cx="7911618" cy="64090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323763"/>
            <a:ext cx="3830770" cy="544671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604814"/>
            <a:ext cx="2044962" cy="4165664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135071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631412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822452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6675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83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3"/>
          <p:cNvSpPr/>
          <p:nvPr userDrawn="1"/>
        </p:nvSpPr>
        <p:spPr>
          <a:xfrm rot="10800000">
            <a:off x="14510655" y="-14515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3"/>
          <p:cNvSpPr/>
          <p:nvPr userDrawn="1"/>
        </p:nvSpPr>
        <p:spPr>
          <a:xfrm>
            <a:off x="-1988456" y="0"/>
            <a:ext cx="9760856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1059543 w 6560457"/>
              <a:gd name="connsiteY0" fmla="*/ 0 h 10314442"/>
              <a:gd name="connsiteX1" fmla="*/ 4746171 w 6560457"/>
              <a:gd name="connsiteY1" fmla="*/ 0 h 10314442"/>
              <a:gd name="connsiteX2" fmla="*/ 6560457 w 6560457"/>
              <a:gd name="connsiteY2" fmla="*/ 10314442 h 10314442"/>
              <a:gd name="connsiteX3" fmla="*/ 0 w 6560457"/>
              <a:gd name="connsiteY3" fmla="*/ 10299927 h 10314442"/>
              <a:gd name="connsiteX4" fmla="*/ 1059543 w 6560457"/>
              <a:gd name="connsiteY4" fmla="*/ 0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57" h="10314442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772070" y="0"/>
            <a:ext cx="9811657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9811657"/>
              <a:gd name="connsiteY0" fmla="*/ 14515 h 10314442"/>
              <a:gd name="connsiteX1" fmla="*/ 9811657 w 9811657"/>
              <a:gd name="connsiteY1" fmla="*/ 0 h 10314442"/>
              <a:gd name="connsiteX2" fmla="*/ 6110514 w 9811657"/>
              <a:gd name="connsiteY2" fmla="*/ 10314442 h 10314442"/>
              <a:gd name="connsiteX3" fmla="*/ 0 w 9811657"/>
              <a:gd name="connsiteY3" fmla="*/ 10314442 h 10314442"/>
              <a:gd name="connsiteX4" fmla="*/ 1059543 w 9811657"/>
              <a:gd name="connsiteY4" fmla="*/ 14515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1657" h="10314442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3"/>
          <p:cNvSpPr/>
          <p:nvPr userDrawn="1"/>
        </p:nvSpPr>
        <p:spPr>
          <a:xfrm rot="10800000">
            <a:off x="4749800" y="0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3"/>
          <p:cNvSpPr/>
          <p:nvPr userDrawn="1"/>
        </p:nvSpPr>
        <p:spPr>
          <a:xfrm rot="10800000">
            <a:off x="8931726" y="-43543"/>
            <a:ext cx="9506857" cy="10328956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0 w 9506857"/>
              <a:gd name="connsiteY0" fmla="*/ 0 h 10328956"/>
              <a:gd name="connsiteX1" fmla="*/ 3686628 w 9506857"/>
              <a:gd name="connsiteY1" fmla="*/ 0 h 10328956"/>
              <a:gd name="connsiteX2" fmla="*/ 9506857 w 9506857"/>
              <a:gd name="connsiteY2" fmla="*/ 10328956 h 10328956"/>
              <a:gd name="connsiteX3" fmla="*/ 4601028 w 9506857"/>
              <a:gd name="connsiteY3" fmla="*/ 10314441 h 10328956"/>
              <a:gd name="connsiteX4" fmla="*/ 0 w 9506857"/>
              <a:gd name="connsiteY4" fmla="*/ 0 h 103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857" h="10328956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3979522" y="-3986781"/>
            <a:ext cx="10328958" cy="1828800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3969137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直角三角形 26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直角三角形 27"/>
          <p:cNvSpPr/>
          <p:nvPr userDrawn="1"/>
        </p:nvSpPr>
        <p:spPr>
          <a:xfrm rot="5400000">
            <a:off x="3887541" y="-4034279"/>
            <a:ext cx="10430401" cy="18467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07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77819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77819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235550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581242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28344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74436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74436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831116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53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271053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0827733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267670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67670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4225401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14571093" y="3174870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1482435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946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64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95879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7847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5491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3077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653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451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80000" y="0"/>
            <a:ext cx="5341257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027855" cy="5141913"/>
          </a:xfrm>
          <a:custGeom>
            <a:avLst/>
            <a:gdLst>
              <a:gd name="connsiteX0" fmla="*/ 6379855 w 7027855"/>
              <a:gd name="connsiteY0" fmla="*/ 4493913 h 5141913"/>
              <a:gd name="connsiteX1" fmla="*/ 7027855 w 7027855"/>
              <a:gd name="connsiteY1" fmla="*/ 4493913 h 5141913"/>
              <a:gd name="connsiteX2" fmla="*/ 7027855 w 7027855"/>
              <a:gd name="connsiteY2" fmla="*/ 5141913 h 5141913"/>
              <a:gd name="connsiteX3" fmla="*/ 6379855 w 7027855"/>
              <a:gd name="connsiteY3" fmla="*/ 5141913 h 5141913"/>
              <a:gd name="connsiteX4" fmla="*/ 5082572 w 7027855"/>
              <a:gd name="connsiteY4" fmla="*/ 4493912 h 5141913"/>
              <a:gd name="connsiteX5" fmla="*/ 5730572 w 7027855"/>
              <a:gd name="connsiteY5" fmla="*/ 4493912 h 5141913"/>
              <a:gd name="connsiteX6" fmla="*/ 5730572 w 7027855"/>
              <a:gd name="connsiteY6" fmla="*/ 5141912 h 5141913"/>
              <a:gd name="connsiteX7" fmla="*/ 5082572 w 7027855"/>
              <a:gd name="connsiteY7" fmla="*/ 5141912 h 5141913"/>
              <a:gd name="connsiteX8" fmla="*/ 5731855 w 7027855"/>
              <a:gd name="connsiteY8" fmla="*/ 3845912 h 5141913"/>
              <a:gd name="connsiteX9" fmla="*/ 6379855 w 7027855"/>
              <a:gd name="connsiteY9" fmla="*/ 3845912 h 5141913"/>
              <a:gd name="connsiteX10" fmla="*/ 6379855 w 7027855"/>
              <a:gd name="connsiteY10" fmla="*/ 4493912 h 5141913"/>
              <a:gd name="connsiteX11" fmla="*/ 5731855 w 7027855"/>
              <a:gd name="connsiteY11" fmla="*/ 4493912 h 5141913"/>
              <a:gd name="connsiteX12" fmla="*/ 5082572 w 7027855"/>
              <a:gd name="connsiteY12" fmla="*/ 3197912 h 5141913"/>
              <a:gd name="connsiteX13" fmla="*/ 5730572 w 7027855"/>
              <a:gd name="connsiteY13" fmla="*/ 3197912 h 5141913"/>
              <a:gd name="connsiteX14" fmla="*/ 5730572 w 7027855"/>
              <a:gd name="connsiteY14" fmla="*/ 3845912 h 5141913"/>
              <a:gd name="connsiteX15" fmla="*/ 5082572 w 7027855"/>
              <a:gd name="connsiteY15" fmla="*/ 3845912 h 5141913"/>
              <a:gd name="connsiteX16" fmla="*/ 0 w 7027855"/>
              <a:gd name="connsiteY16" fmla="*/ 0 h 5141913"/>
              <a:gd name="connsiteX17" fmla="*/ 5080001 w 7027855"/>
              <a:gd name="connsiteY17" fmla="*/ 0 h 5141913"/>
              <a:gd name="connsiteX18" fmla="*/ 5080001 w 7027855"/>
              <a:gd name="connsiteY18" fmla="*/ 5141913 h 5141913"/>
              <a:gd name="connsiteX19" fmla="*/ 0 w 702785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27855" h="5141913">
                <a:moveTo>
                  <a:pt x="6379855" y="4493913"/>
                </a:moveTo>
                <a:lnTo>
                  <a:pt x="7027855" y="4493913"/>
                </a:lnTo>
                <a:lnTo>
                  <a:pt x="7027855" y="5141913"/>
                </a:lnTo>
                <a:lnTo>
                  <a:pt x="6379855" y="5141913"/>
                </a:lnTo>
                <a:close/>
                <a:moveTo>
                  <a:pt x="5082572" y="4493912"/>
                </a:moveTo>
                <a:lnTo>
                  <a:pt x="5730572" y="4493912"/>
                </a:lnTo>
                <a:lnTo>
                  <a:pt x="5730572" y="5141912"/>
                </a:lnTo>
                <a:lnTo>
                  <a:pt x="5082572" y="5141912"/>
                </a:lnTo>
                <a:close/>
                <a:moveTo>
                  <a:pt x="5731855" y="3845912"/>
                </a:moveTo>
                <a:lnTo>
                  <a:pt x="6379855" y="3845912"/>
                </a:lnTo>
                <a:lnTo>
                  <a:pt x="6379855" y="4493912"/>
                </a:lnTo>
                <a:lnTo>
                  <a:pt x="5731855" y="4493912"/>
                </a:lnTo>
                <a:close/>
                <a:moveTo>
                  <a:pt x="5082572" y="3197912"/>
                </a:moveTo>
                <a:lnTo>
                  <a:pt x="5730572" y="3197912"/>
                </a:lnTo>
                <a:lnTo>
                  <a:pt x="5730572" y="3845912"/>
                </a:lnTo>
                <a:lnTo>
                  <a:pt x="5082572" y="3845912"/>
                </a:lnTo>
                <a:close/>
                <a:moveTo>
                  <a:pt x="0" y="0"/>
                </a:moveTo>
                <a:lnTo>
                  <a:pt x="5080001" y="0"/>
                </a:lnTo>
                <a:lnTo>
                  <a:pt x="5080001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1" hasCustomPrompt="1"/>
          </p:nvPr>
        </p:nvSpPr>
        <p:spPr>
          <a:xfrm>
            <a:off x="8473403" y="0"/>
            <a:ext cx="9814597" cy="5141913"/>
          </a:xfrm>
          <a:custGeom>
            <a:avLst/>
            <a:gdLst>
              <a:gd name="connsiteX0" fmla="*/ 648000 w 9814597"/>
              <a:gd name="connsiteY0" fmla="*/ 648000 h 5141913"/>
              <a:gd name="connsiteX1" fmla="*/ 1296000 w 9814597"/>
              <a:gd name="connsiteY1" fmla="*/ 648000 h 5141913"/>
              <a:gd name="connsiteX2" fmla="*/ 1296000 w 9814597"/>
              <a:gd name="connsiteY2" fmla="*/ 1296000 h 5141913"/>
              <a:gd name="connsiteX3" fmla="*/ 648000 w 9814597"/>
              <a:gd name="connsiteY3" fmla="*/ 1296000 h 5141913"/>
              <a:gd name="connsiteX4" fmla="*/ 1296000 w 9814597"/>
              <a:gd name="connsiteY4" fmla="*/ 0 h 5141913"/>
              <a:gd name="connsiteX5" fmla="*/ 1611372 w 9814597"/>
              <a:gd name="connsiteY5" fmla="*/ 0 h 5141913"/>
              <a:gd name="connsiteX6" fmla="*/ 1944000 w 9814597"/>
              <a:gd name="connsiteY6" fmla="*/ 0 h 5141913"/>
              <a:gd name="connsiteX7" fmla="*/ 1947854 w 9814597"/>
              <a:gd name="connsiteY7" fmla="*/ 0 h 5141913"/>
              <a:gd name="connsiteX8" fmla="*/ 2259372 w 9814597"/>
              <a:gd name="connsiteY8" fmla="*/ 0 h 5141913"/>
              <a:gd name="connsiteX9" fmla="*/ 9814597 w 9814597"/>
              <a:gd name="connsiteY9" fmla="*/ 0 h 5141913"/>
              <a:gd name="connsiteX10" fmla="*/ 9814597 w 9814597"/>
              <a:gd name="connsiteY10" fmla="*/ 5141913 h 5141913"/>
              <a:gd name="connsiteX11" fmla="*/ 1947854 w 9814597"/>
              <a:gd name="connsiteY11" fmla="*/ 5141913 h 5141913"/>
              <a:gd name="connsiteX12" fmla="*/ 1947854 w 9814597"/>
              <a:gd name="connsiteY12" fmla="*/ 1945206 h 5141913"/>
              <a:gd name="connsiteX13" fmla="*/ 1757239 w 9814597"/>
              <a:gd name="connsiteY13" fmla="*/ 1945206 h 5141913"/>
              <a:gd name="connsiteX14" fmla="*/ 1757239 w 9814597"/>
              <a:gd name="connsiteY14" fmla="*/ 1944000 h 5141913"/>
              <a:gd name="connsiteX15" fmla="*/ 1296000 w 9814597"/>
              <a:gd name="connsiteY15" fmla="*/ 1944000 h 5141913"/>
              <a:gd name="connsiteX16" fmla="*/ 1296000 w 9814597"/>
              <a:gd name="connsiteY16" fmla="*/ 1296000 h 5141913"/>
              <a:gd name="connsiteX17" fmla="*/ 1944000 w 9814597"/>
              <a:gd name="connsiteY17" fmla="*/ 1296000 h 5141913"/>
              <a:gd name="connsiteX18" fmla="*/ 1944000 w 9814597"/>
              <a:gd name="connsiteY18" fmla="*/ 1297206 h 5141913"/>
              <a:gd name="connsiteX19" fmla="*/ 1947854 w 9814597"/>
              <a:gd name="connsiteY19" fmla="*/ 1297206 h 5141913"/>
              <a:gd name="connsiteX20" fmla="*/ 1947854 w 9814597"/>
              <a:gd name="connsiteY20" fmla="*/ 648000 h 5141913"/>
              <a:gd name="connsiteX21" fmla="*/ 1944000 w 9814597"/>
              <a:gd name="connsiteY21" fmla="*/ 648000 h 5141913"/>
              <a:gd name="connsiteX22" fmla="*/ 1611372 w 9814597"/>
              <a:gd name="connsiteY22" fmla="*/ 648000 h 5141913"/>
              <a:gd name="connsiteX23" fmla="*/ 1296000 w 9814597"/>
              <a:gd name="connsiteY23" fmla="*/ 648000 h 5141913"/>
              <a:gd name="connsiteX24" fmla="*/ 0 w 9814597"/>
              <a:gd name="connsiteY24" fmla="*/ 0 h 5141913"/>
              <a:gd name="connsiteX25" fmla="*/ 648000 w 9814597"/>
              <a:gd name="connsiteY25" fmla="*/ 0 h 5141913"/>
              <a:gd name="connsiteX26" fmla="*/ 648000 w 9814597"/>
              <a:gd name="connsiteY26" fmla="*/ 648000 h 5141913"/>
              <a:gd name="connsiteX27" fmla="*/ 0 w 9814597"/>
              <a:gd name="connsiteY27" fmla="*/ 648000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14597" h="5141913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611372" y="0"/>
                </a:lnTo>
                <a:lnTo>
                  <a:pt x="1944000" y="0"/>
                </a:lnTo>
                <a:lnTo>
                  <a:pt x="1947854" y="0"/>
                </a:lnTo>
                <a:lnTo>
                  <a:pt x="2259372" y="0"/>
                </a:lnTo>
                <a:lnTo>
                  <a:pt x="9814597" y="0"/>
                </a:lnTo>
                <a:lnTo>
                  <a:pt x="9814597" y="5141913"/>
                </a:lnTo>
                <a:lnTo>
                  <a:pt x="1947854" y="5141913"/>
                </a:lnTo>
                <a:lnTo>
                  <a:pt x="1947854" y="1945206"/>
                </a:lnTo>
                <a:lnTo>
                  <a:pt x="1757239" y="1945206"/>
                </a:lnTo>
                <a:lnTo>
                  <a:pt x="1757239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1297206"/>
                </a:lnTo>
                <a:lnTo>
                  <a:pt x="1947854" y="1297206"/>
                </a:lnTo>
                <a:lnTo>
                  <a:pt x="1947854" y="648000"/>
                </a:lnTo>
                <a:lnTo>
                  <a:pt x="1944000" y="648000"/>
                </a:lnTo>
                <a:lnTo>
                  <a:pt x="1611372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1913"/>
            <a:ext cx="10688025" cy="5141913"/>
          </a:xfrm>
          <a:custGeom>
            <a:avLst/>
            <a:gdLst>
              <a:gd name="connsiteX0" fmla="*/ 10040025 w 10688025"/>
              <a:gd name="connsiteY0" fmla="*/ 4493912 h 5141913"/>
              <a:gd name="connsiteX1" fmla="*/ 10688025 w 10688025"/>
              <a:gd name="connsiteY1" fmla="*/ 4493912 h 5141913"/>
              <a:gd name="connsiteX2" fmla="*/ 10688025 w 10688025"/>
              <a:gd name="connsiteY2" fmla="*/ 5141912 h 5141913"/>
              <a:gd name="connsiteX3" fmla="*/ 10040025 w 10688025"/>
              <a:gd name="connsiteY3" fmla="*/ 5141912 h 5141913"/>
              <a:gd name="connsiteX4" fmla="*/ 9392025 w 10688025"/>
              <a:gd name="connsiteY4" fmla="*/ 3845911 h 5141913"/>
              <a:gd name="connsiteX5" fmla="*/ 10040025 w 10688025"/>
              <a:gd name="connsiteY5" fmla="*/ 3845911 h 5141913"/>
              <a:gd name="connsiteX6" fmla="*/ 10040025 w 10688025"/>
              <a:gd name="connsiteY6" fmla="*/ 4493911 h 5141913"/>
              <a:gd name="connsiteX7" fmla="*/ 9392025 w 10688025"/>
              <a:gd name="connsiteY7" fmla="*/ 4493911 h 5141913"/>
              <a:gd name="connsiteX8" fmla="*/ 0 w 10688025"/>
              <a:gd name="connsiteY8" fmla="*/ 0 h 5141913"/>
              <a:gd name="connsiteX9" fmla="*/ 8742742 w 10688025"/>
              <a:gd name="connsiteY9" fmla="*/ 0 h 5141913"/>
              <a:gd name="connsiteX10" fmla="*/ 8742742 w 10688025"/>
              <a:gd name="connsiteY10" fmla="*/ 3197911 h 5141913"/>
              <a:gd name="connsiteX11" fmla="*/ 9390742 w 10688025"/>
              <a:gd name="connsiteY11" fmla="*/ 3197911 h 5141913"/>
              <a:gd name="connsiteX12" fmla="*/ 9390742 w 10688025"/>
              <a:gd name="connsiteY12" fmla="*/ 3845911 h 5141913"/>
              <a:gd name="connsiteX13" fmla="*/ 8742742 w 10688025"/>
              <a:gd name="connsiteY13" fmla="*/ 3845911 h 5141913"/>
              <a:gd name="connsiteX14" fmla="*/ 8742742 w 10688025"/>
              <a:gd name="connsiteY14" fmla="*/ 4493911 h 5141913"/>
              <a:gd name="connsiteX15" fmla="*/ 9390742 w 10688025"/>
              <a:gd name="connsiteY15" fmla="*/ 4493911 h 5141913"/>
              <a:gd name="connsiteX16" fmla="*/ 9390742 w 10688025"/>
              <a:gd name="connsiteY16" fmla="*/ 5141911 h 5141913"/>
              <a:gd name="connsiteX17" fmla="*/ 8742742 w 10688025"/>
              <a:gd name="connsiteY17" fmla="*/ 5141911 h 5141913"/>
              <a:gd name="connsiteX18" fmla="*/ 8742742 w 10688025"/>
              <a:gd name="connsiteY18" fmla="*/ 5141913 h 5141913"/>
              <a:gd name="connsiteX19" fmla="*/ 0 w 1068802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88025" h="5141913">
                <a:moveTo>
                  <a:pt x="10040025" y="4493912"/>
                </a:moveTo>
                <a:lnTo>
                  <a:pt x="10688025" y="4493912"/>
                </a:lnTo>
                <a:lnTo>
                  <a:pt x="10688025" y="5141912"/>
                </a:lnTo>
                <a:lnTo>
                  <a:pt x="10040025" y="5141912"/>
                </a:lnTo>
                <a:close/>
                <a:moveTo>
                  <a:pt x="9392025" y="3845911"/>
                </a:moveTo>
                <a:lnTo>
                  <a:pt x="10040025" y="3845911"/>
                </a:lnTo>
                <a:lnTo>
                  <a:pt x="10040025" y="4493911"/>
                </a:lnTo>
                <a:lnTo>
                  <a:pt x="9392025" y="4493911"/>
                </a:lnTo>
                <a:close/>
                <a:moveTo>
                  <a:pt x="0" y="0"/>
                </a:moveTo>
                <a:lnTo>
                  <a:pt x="8742742" y="0"/>
                </a:lnTo>
                <a:lnTo>
                  <a:pt x="8742742" y="3197911"/>
                </a:lnTo>
                <a:lnTo>
                  <a:pt x="9390742" y="3197911"/>
                </a:lnTo>
                <a:lnTo>
                  <a:pt x="9390742" y="3845911"/>
                </a:lnTo>
                <a:lnTo>
                  <a:pt x="8742742" y="3845911"/>
                </a:lnTo>
                <a:lnTo>
                  <a:pt x="8742742" y="4493911"/>
                </a:lnTo>
                <a:lnTo>
                  <a:pt x="9390742" y="4493911"/>
                </a:lnTo>
                <a:lnTo>
                  <a:pt x="9390742" y="5141911"/>
                </a:lnTo>
                <a:lnTo>
                  <a:pt x="8742742" y="5141911"/>
                </a:lnTo>
                <a:lnTo>
                  <a:pt x="8742742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3" hasCustomPrompt="1"/>
          </p:nvPr>
        </p:nvSpPr>
        <p:spPr>
          <a:xfrm>
            <a:off x="13179886" y="5141912"/>
            <a:ext cx="5108114" cy="5143500"/>
          </a:xfrm>
          <a:custGeom>
            <a:avLst/>
            <a:gdLst>
              <a:gd name="connsiteX0" fmla="*/ 648000 w 5108114"/>
              <a:gd name="connsiteY0" fmla="*/ 648000 h 5143500"/>
              <a:gd name="connsiteX1" fmla="*/ 1296000 w 5108114"/>
              <a:gd name="connsiteY1" fmla="*/ 648000 h 5143500"/>
              <a:gd name="connsiteX2" fmla="*/ 1296000 w 5108114"/>
              <a:gd name="connsiteY2" fmla="*/ 1296000 h 5143500"/>
              <a:gd name="connsiteX3" fmla="*/ 648000 w 5108114"/>
              <a:gd name="connsiteY3" fmla="*/ 1296000 h 5143500"/>
              <a:gd name="connsiteX4" fmla="*/ 1296000 w 5108114"/>
              <a:gd name="connsiteY4" fmla="*/ 0 h 5143500"/>
              <a:gd name="connsiteX5" fmla="*/ 1944000 w 5108114"/>
              <a:gd name="connsiteY5" fmla="*/ 0 h 5143500"/>
              <a:gd name="connsiteX6" fmla="*/ 1944000 w 5108114"/>
              <a:gd name="connsiteY6" fmla="*/ 1587 h 5143500"/>
              <a:gd name="connsiteX7" fmla="*/ 5108114 w 5108114"/>
              <a:gd name="connsiteY7" fmla="*/ 1587 h 5143500"/>
              <a:gd name="connsiteX8" fmla="*/ 5108114 w 5108114"/>
              <a:gd name="connsiteY8" fmla="*/ 5143500 h 5143500"/>
              <a:gd name="connsiteX9" fmla="*/ 1944000 w 5108114"/>
              <a:gd name="connsiteY9" fmla="*/ 5143500 h 5143500"/>
              <a:gd name="connsiteX10" fmla="*/ 1944000 w 5108114"/>
              <a:gd name="connsiteY10" fmla="*/ 1944000 h 5143500"/>
              <a:gd name="connsiteX11" fmla="*/ 1296000 w 5108114"/>
              <a:gd name="connsiteY11" fmla="*/ 1944000 h 5143500"/>
              <a:gd name="connsiteX12" fmla="*/ 1296000 w 5108114"/>
              <a:gd name="connsiteY12" fmla="*/ 1296000 h 5143500"/>
              <a:gd name="connsiteX13" fmla="*/ 1944000 w 5108114"/>
              <a:gd name="connsiteY13" fmla="*/ 1296000 h 5143500"/>
              <a:gd name="connsiteX14" fmla="*/ 1944000 w 5108114"/>
              <a:gd name="connsiteY14" fmla="*/ 648000 h 5143500"/>
              <a:gd name="connsiteX15" fmla="*/ 1296000 w 5108114"/>
              <a:gd name="connsiteY15" fmla="*/ 648000 h 5143500"/>
              <a:gd name="connsiteX16" fmla="*/ 0 w 5108114"/>
              <a:gd name="connsiteY16" fmla="*/ 0 h 5143500"/>
              <a:gd name="connsiteX17" fmla="*/ 648000 w 5108114"/>
              <a:gd name="connsiteY17" fmla="*/ 0 h 5143500"/>
              <a:gd name="connsiteX18" fmla="*/ 648000 w 5108114"/>
              <a:gd name="connsiteY18" fmla="*/ 648000 h 5143500"/>
              <a:gd name="connsiteX19" fmla="*/ 0 w 5108114"/>
              <a:gd name="connsiteY19" fmla="*/ 6480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08114" h="5143500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944000" y="0"/>
                </a:lnTo>
                <a:lnTo>
                  <a:pt x="1944000" y="1587"/>
                </a:lnTo>
                <a:lnTo>
                  <a:pt x="5108114" y="1587"/>
                </a:lnTo>
                <a:lnTo>
                  <a:pt x="5108114" y="5143500"/>
                </a:lnTo>
                <a:lnTo>
                  <a:pt x="1944000" y="5143500"/>
                </a:lnTo>
                <a:lnTo>
                  <a:pt x="1944000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5707917" y="1311492"/>
            <a:ext cx="4085423" cy="7470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707917" y="2278743"/>
            <a:ext cx="4085423" cy="1596571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61338" y="6706620"/>
            <a:ext cx="4743952" cy="20124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18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22" name="正方形/長方形 21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51909" y="6411535"/>
            <a:ext cx="8545863" cy="1024273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51909" y="5408249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81375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2372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222372" y="5274171"/>
            <a:ext cx="6987257" cy="401420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496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848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496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3495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44034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44034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087331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3433023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368628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86753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686753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8289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829472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1829472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3971718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8551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72" y="349200"/>
            <a:ext cx="6987257" cy="12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32558" y="319625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190666" y="262066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932558" y="263624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32558" y="523398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1190666" y="465839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32558" y="467397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32557" y="7266664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190665" y="669106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932557" y="6706651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4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792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549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50"/>
            <a:ext cx="18288000" cy="47418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191550"/>
            <a:ext cx="7995938" cy="33289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9600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" y="4247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599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751563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6191550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9144000" y="8480350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144000" y="7920337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6866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1206" y="757239"/>
            <a:ext cx="16625588" cy="278606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921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6345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6345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62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47257" y="1582057"/>
            <a:ext cx="13193486" cy="31981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6020" y="5141913"/>
            <a:ext cx="7347351" cy="4581526"/>
          </a:xfrm>
        </p:spPr>
        <p:txBody>
          <a:bodyPr anchor="t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8496000" y="5299325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7848000" y="5985049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5565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32434" y="3274899"/>
            <a:ext cx="13623132" cy="373561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886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3300413" y="2655321"/>
            <a:ext cx="4973183" cy="4973183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72499" y="2655321"/>
            <a:ext cx="7339693" cy="7796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19048" y="3754891"/>
            <a:ext cx="6400802" cy="987425"/>
          </a:xfrm>
        </p:spPr>
        <p:txBody>
          <a:bodyPr anchor="ctr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8572499" y="5686425"/>
            <a:ext cx="7347351" cy="1942079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8572499" y="3819186"/>
            <a:ext cx="858836" cy="858836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48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図プレースホルダー 26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9144000" cy="10285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8583647" y="2478585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864171" y="298472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864171" y="243019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60"/>
          <p:cNvSpPr>
            <a:spLocks noGrp="1"/>
          </p:cNvSpPr>
          <p:nvPr>
            <p:ph type="body" sz="quarter" idx="33" hasCustomPrompt="1"/>
          </p:nvPr>
        </p:nvSpPr>
        <p:spPr>
          <a:xfrm>
            <a:off x="8583647" y="4196976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64171" y="4722200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64171" y="4167672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テキスト プレースホルダー 60"/>
          <p:cNvSpPr>
            <a:spLocks noGrp="1"/>
          </p:cNvSpPr>
          <p:nvPr>
            <p:ph type="body" sz="quarter" idx="36" hasCustomPrompt="1"/>
          </p:nvPr>
        </p:nvSpPr>
        <p:spPr>
          <a:xfrm>
            <a:off x="8583647" y="5886324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7" hasCustomPrompt="1"/>
          </p:nvPr>
        </p:nvSpPr>
        <p:spPr>
          <a:xfrm>
            <a:off x="9864171" y="6411548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8" hasCustomPrompt="1"/>
          </p:nvPr>
        </p:nvSpPr>
        <p:spPr>
          <a:xfrm>
            <a:off x="9864171" y="5857020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テキスト プレースホルダー 60"/>
          <p:cNvSpPr>
            <a:spLocks noGrp="1"/>
          </p:cNvSpPr>
          <p:nvPr>
            <p:ph type="body" sz="quarter" idx="39" hasCustomPrompt="1"/>
          </p:nvPr>
        </p:nvSpPr>
        <p:spPr>
          <a:xfrm>
            <a:off x="8583647" y="7575672"/>
            <a:ext cx="1137600" cy="1137600"/>
          </a:xfr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40" hasCustomPrompt="1"/>
          </p:nvPr>
        </p:nvSpPr>
        <p:spPr>
          <a:xfrm>
            <a:off x="9864171" y="810089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41" hasCustomPrompt="1"/>
          </p:nvPr>
        </p:nvSpPr>
        <p:spPr>
          <a:xfrm>
            <a:off x="9864171" y="754636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42" hasCustomPrompt="1"/>
          </p:nvPr>
        </p:nvSpPr>
        <p:spPr>
          <a:xfrm>
            <a:off x="8596315" y="2614394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43" hasCustomPrompt="1"/>
          </p:nvPr>
        </p:nvSpPr>
        <p:spPr>
          <a:xfrm>
            <a:off x="8596315" y="4332785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8596315" y="6022133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8596315" y="7711481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899374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08260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208260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319211" y="3173861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887843" y="2604788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141100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888281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0888281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4"/>
          <p:cNvSpPr/>
          <p:nvPr userDrawn="1"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9821121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208260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208260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4"/>
          <p:cNvSpPr/>
          <p:nvPr userDrawn="1"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141100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888281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888281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"/>
          <p:cNvSpPr/>
          <p:nvPr userDrawn="1"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9821121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22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088000" cy="10285413"/>
          </a:xfrm>
          <a:custGeom>
            <a:avLst/>
            <a:gdLst>
              <a:gd name="connsiteX0" fmla="*/ 10440000 w 11088000"/>
              <a:gd name="connsiteY0" fmla="*/ 9637413 h 10285413"/>
              <a:gd name="connsiteX1" fmla="*/ 11088000 w 11088000"/>
              <a:gd name="connsiteY1" fmla="*/ 9637413 h 10285413"/>
              <a:gd name="connsiteX2" fmla="*/ 11088000 w 11088000"/>
              <a:gd name="connsiteY2" fmla="*/ 10285413 h 10285413"/>
              <a:gd name="connsiteX3" fmla="*/ 10440000 w 11088000"/>
              <a:gd name="connsiteY3" fmla="*/ 10285413 h 10285413"/>
              <a:gd name="connsiteX4" fmla="*/ 9792000 w 11088000"/>
              <a:gd name="connsiteY4" fmla="*/ 8989413 h 10285413"/>
              <a:gd name="connsiteX5" fmla="*/ 10440000 w 11088000"/>
              <a:gd name="connsiteY5" fmla="*/ 8989413 h 10285413"/>
              <a:gd name="connsiteX6" fmla="*/ 10440000 w 11088000"/>
              <a:gd name="connsiteY6" fmla="*/ 9637413 h 10285413"/>
              <a:gd name="connsiteX7" fmla="*/ 9792000 w 11088000"/>
              <a:gd name="connsiteY7" fmla="*/ 9637413 h 10285413"/>
              <a:gd name="connsiteX8" fmla="*/ 0 w 11088000"/>
              <a:gd name="connsiteY8" fmla="*/ 0 h 10285413"/>
              <a:gd name="connsiteX9" fmla="*/ 9144000 w 11088000"/>
              <a:gd name="connsiteY9" fmla="*/ 0 h 10285413"/>
              <a:gd name="connsiteX10" fmla="*/ 9144000 w 11088000"/>
              <a:gd name="connsiteY10" fmla="*/ 8341413 h 10285413"/>
              <a:gd name="connsiteX11" fmla="*/ 9791447 w 11088000"/>
              <a:gd name="connsiteY11" fmla="*/ 8341413 h 10285413"/>
              <a:gd name="connsiteX12" fmla="*/ 9791447 w 11088000"/>
              <a:gd name="connsiteY12" fmla="*/ 8989413 h 10285413"/>
              <a:gd name="connsiteX13" fmla="*/ 9144000 w 11088000"/>
              <a:gd name="connsiteY13" fmla="*/ 8989413 h 10285413"/>
              <a:gd name="connsiteX14" fmla="*/ 9144000 w 11088000"/>
              <a:gd name="connsiteY14" fmla="*/ 9637413 h 10285413"/>
              <a:gd name="connsiteX15" fmla="*/ 9792000 w 11088000"/>
              <a:gd name="connsiteY15" fmla="*/ 9637413 h 10285413"/>
              <a:gd name="connsiteX16" fmla="*/ 9792000 w 11088000"/>
              <a:gd name="connsiteY16" fmla="*/ 10285413 h 10285413"/>
              <a:gd name="connsiteX17" fmla="*/ 9144000 w 11088000"/>
              <a:gd name="connsiteY17" fmla="*/ 10285413 h 10285413"/>
              <a:gd name="connsiteX18" fmla="*/ 0 w 11088000"/>
              <a:gd name="connsiteY18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88000" h="10285413">
                <a:moveTo>
                  <a:pt x="10440000" y="9637413"/>
                </a:moveTo>
                <a:lnTo>
                  <a:pt x="11088000" y="9637413"/>
                </a:lnTo>
                <a:lnTo>
                  <a:pt x="11088000" y="10285413"/>
                </a:lnTo>
                <a:lnTo>
                  <a:pt x="10440000" y="10285413"/>
                </a:lnTo>
                <a:close/>
                <a:moveTo>
                  <a:pt x="9792000" y="8989413"/>
                </a:moveTo>
                <a:lnTo>
                  <a:pt x="10440000" y="8989413"/>
                </a:lnTo>
                <a:lnTo>
                  <a:pt x="10440000" y="9637413"/>
                </a:lnTo>
                <a:lnTo>
                  <a:pt x="9792000" y="963741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41413"/>
                </a:lnTo>
                <a:lnTo>
                  <a:pt x="9791447" y="8341413"/>
                </a:lnTo>
                <a:lnTo>
                  <a:pt x="9791447" y="8989413"/>
                </a:lnTo>
                <a:lnTo>
                  <a:pt x="9144000" y="8989413"/>
                </a:lnTo>
                <a:lnTo>
                  <a:pt x="9144000" y="9637413"/>
                </a:lnTo>
                <a:lnTo>
                  <a:pt x="9792000" y="9637413"/>
                </a:lnTo>
                <a:lnTo>
                  <a:pt x="9792000" y="10285413"/>
                </a:lnTo>
                <a:lnTo>
                  <a:pt x="9144000" y="10285413"/>
                </a:lnTo>
                <a:lnTo>
                  <a:pt x="0" y="10285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467447" y="3294823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467447" y="2353628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72871" y="307066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9467447" y="6349412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9467447" y="5408217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9572871" y="6125257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3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184004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5" r:id="rId2"/>
    <p:sldLayoutId id="2147483708" r:id="rId3"/>
    <p:sldLayoutId id="2147483709" r:id="rId4"/>
    <p:sldLayoutId id="2147483710" r:id="rId5"/>
    <p:sldLayoutId id="2147483798" r:id="rId6"/>
    <p:sldLayoutId id="2147483745" r:id="rId7"/>
    <p:sldLayoutId id="2147483755" r:id="rId8"/>
    <p:sldLayoutId id="2147483715" r:id="rId9"/>
    <p:sldLayoutId id="2147483716" r:id="rId10"/>
    <p:sldLayoutId id="2147483805" r:id="rId11"/>
    <p:sldLayoutId id="2147483724" r:id="rId12"/>
    <p:sldLayoutId id="2147483756" r:id="rId13"/>
    <p:sldLayoutId id="2147483742" r:id="rId14"/>
    <p:sldLayoutId id="2147483757" r:id="rId15"/>
    <p:sldLayoutId id="2147483736" r:id="rId16"/>
    <p:sldLayoutId id="2147483761" r:id="rId17"/>
    <p:sldLayoutId id="2147483737" r:id="rId18"/>
    <p:sldLayoutId id="2147483759" r:id="rId19"/>
    <p:sldLayoutId id="2147483746" r:id="rId20"/>
    <p:sldLayoutId id="2147483758" r:id="rId21"/>
    <p:sldLayoutId id="2147483754" r:id="rId22"/>
    <p:sldLayoutId id="2147483731" r:id="rId23"/>
    <p:sldLayoutId id="2147483765" r:id="rId24"/>
    <p:sldLayoutId id="2147483766" r:id="rId25"/>
    <p:sldLayoutId id="2147483782" r:id="rId26"/>
    <p:sldLayoutId id="2147483792" r:id="rId27"/>
    <p:sldLayoutId id="2147483763" r:id="rId28"/>
    <p:sldLayoutId id="2147483775" r:id="rId29"/>
    <p:sldLayoutId id="2147483760" r:id="rId30"/>
    <p:sldLayoutId id="2147483762" r:id="rId31"/>
    <p:sldLayoutId id="2147483773" r:id="rId32"/>
    <p:sldLayoutId id="2147483777" r:id="rId33"/>
    <p:sldLayoutId id="2147483786" r:id="rId34"/>
    <p:sldLayoutId id="2147483787" r:id="rId35"/>
    <p:sldLayoutId id="2147483780" r:id="rId36"/>
    <p:sldLayoutId id="2147483783" r:id="rId37"/>
    <p:sldLayoutId id="2147483781" r:id="rId38"/>
    <p:sldLayoutId id="2147483785" r:id="rId39"/>
    <p:sldLayoutId id="2147483784" r:id="rId40"/>
    <p:sldLayoutId id="2147483791" r:id="rId41"/>
    <p:sldLayoutId id="2147483788" r:id="rId42"/>
    <p:sldLayoutId id="2147483789" r:id="rId43"/>
    <p:sldLayoutId id="2147483793" r:id="rId44"/>
    <p:sldLayoutId id="2147483794" r:id="rId45"/>
    <p:sldLayoutId id="2147483790" r:id="rId46"/>
    <p:sldLayoutId id="2147483796" r:id="rId47"/>
    <p:sldLayoutId id="2147483800" r:id="rId48"/>
    <p:sldLayoutId id="2147483801" r:id="rId49"/>
    <p:sldLayoutId id="2147483799" r:id="rId50"/>
    <p:sldLayoutId id="2147483803" r:id="rId51"/>
    <p:sldLayoutId id="2147483806" r:id="rId52"/>
    <p:sldLayoutId id="2147483751" r:id="rId53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0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0" r:id="rId2"/>
    <p:sldLayoutId id="2147483727" r:id="rId3"/>
    <p:sldLayoutId id="2147483733" r:id="rId4"/>
    <p:sldLayoutId id="2147483729" r:id="rId5"/>
    <p:sldLayoutId id="2147483732" r:id="rId6"/>
    <p:sldLayoutId id="2147483734" r:id="rId7"/>
    <p:sldLayoutId id="2147483752" r:id="rId8"/>
    <p:sldLayoutId id="2147483753" r:id="rId9"/>
    <p:sldLayoutId id="2147483750" r:id="rId10"/>
    <p:sldLayoutId id="2147483771" r:id="rId11"/>
    <p:sldLayoutId id="2147483772" r:id="rId12"/>
    <p:sldLayoutId id="2147483774" r:id="rId13"/>
    <p:sldLayoutId id="2147483776" r:id="rId1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0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10" r:id="rId2"/>
    <p:sldLayoutId id="2147483809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68" r:id="rId10"/>
    <p:sldLayoutId id="2147483769" r:id="rId11"/>
    <p:sldLayoutId id="2147483778" r:id="rId12"/>
    <p:sldLayoutId id="2147483779" r:id="rId13"/>
    <p:sldLayoutId id="2147483802" r:id="rId14"/>
    <p:sldLayoutId id="2147483807" r:id="rId15"/>
    <p:sldLayoutId id="2147483811" r:id="rId16"/>
    <p:sldLayoutId id="2147483812" r:id="rId17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804" r:id="rId3"/>
    <p:sldLayoutId id="2147483808" r:id="rId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447" y="348343"/>
            <a:ext cx="8361787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579668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215040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851588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1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7" r:id="rId2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e.google.com/webstore/detail/selenium-ide/mooikfkahbdckldjjndioackbalphokd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github.com/SeleniumHQ/selenium-ide" TargetMode="External"/><Relationship Id="rId2" Type="http://schemas.openxmlformats.org/officeDocument/2006/relationships/hyperlink" Target="http://www.seleniumhq.org/projects/ide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hyperlink" Target="https://chrome.google.com/webstore/detail/katalon-recorder-selenium/ljdobmomdgdljniojadhoplhkpialdid" TargetMode="External"/><Relationship Id="rId10" Type="http://schemas.openxmlformats.org/officeDocument/2006/relationships/hyperlink" Target="https://www.microfocus.com/es-es/products/silk-portfolio/silk-webdriver" TargetMode="External"/><Relationship Id="rId4" Type="http://schemas.openxmlformats.org/officeDocument/2006/relationships/hyperlink" Target="https://www.katalon.com/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Automatización de pruebas funcionales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Pruebas automáticas en aplicaciones web con Selenium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noProof="0" dirty="0"/>
              <a:t>26/05/2018 - 2º Aniversario</a:t>
            </a:r>
          </a:p>
          <a:p>
            <a:r>
              <a:rPr kumimoji="1" lang="es-ES" altLang="ja-JP" noProof="0" dirty="0"/>
              <a:t>&lt;XantarDev /&gt; Technical Community</a:t>
            </a:r>
          </a:p>
        </p:txBody>
      </p:sp>
    </p:spTree>
    <p:extLst>
      <p:ext uri="{BB962C8B-B14F-4D97-AF65-F5344CB8AC3E}">
        <p14:creationId xmlns:p14="http://schemas.microsoft.com/office/powerpoint/2010/main" val="40103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14"/>
    </mc:Choice>
    <mc:Fallback xmlns="">
      <p:transition advTm="9314"/>
    </mc:Fallback>
  </mc:AlternateContent>
  <p:extLst mod="1"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03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Desarrollo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17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Plataformas de desarrollo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2"/>
          </p:nvPr>
        </p:nvSpPr>
        <p:spPr>
          <a:xfrm>
            <a:off x="1886770" y="6780059"/>
            <a:ext cx="4510967" cy="1702204"/>
          </a:xfrm>
        </p:spPr>
        <p:txBody>
          <a:bodyPr>
            <a:noAutofit/>
          </a:bodyPr>
          <a:lstStyle/>
          <a:p>
            <a:r>
              <a:rPr lang="es-ES" dirty="0"/>
              <a:t>Visual Studio</a:t>
            </a:r>
          </a:p>
          <a:p>
            <a:r>
              <a:rPr lang="es-ES" dirty="0"/>
              <a:t>Selenium WebDriver</a:t>
            </a:r>
          </a:p>
          <a:p>
            <a:r>
              <a:rPr lang="es-ES" dirty="0"/>
              <a:t>Browser Driver</a:t>
            </a:r>
          </a:p>
          <a:p>
            <a:r>
              <a:rPr lang="es-ES" dirty="0"/>
              <a:t>MSTest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.NET</a:t>
            </a:r>
          </a:p>
        </p:txBody>
      </p:sp>
      <p:pic>
        <p:nvPicPr>
          <p:cNvPr id="10" name="9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  <p:pic>
        <p:nvPicPr>
          <p:cNvPr id="9" name="8 Marcador de posición de imagen"/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F679251-3592-427A-8E43-1FDDDCFA4BC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b="27"/>
          <a:stretch>
            <a:fillRect/>
          </a:stretch>
        </p:blipFill>
        <p:spPr/>
      </p:pic>
      <p:sp>
        <p:nvSpPr>
          <p:cNvPr id="19" name="18 Marcador de texto"/>
          <p:cNvSpPr>
            <a:spLocks noGrp="1"/>
          </p:cNvSpPr>
          <p:nvPr>
            <p:ph type="body" sz="quarter" idx="47"/>
          </p:nvPr>
        </p:nvSpPr>
        <p:spPr/>
        <p:txBody>
          <a:bodyPr>
            <a:noAutofit/>
          </a:bodyPr>
          <a:lstStyle/>
          <a:p>
            <a:r>
              <a:rPr lang="es-ES" dirty="0"/>
              <a:t>Eclipse</a:t>
            </a:r>
          </a:p>
          <a:p>
            <a:r>
              <a:rPr lang="es-ES" dirty="0"/>
              <a:t>Selenium WebDriver</a:t>
            </a:r>
          </a:p>
          <a:p>
            <a:r>
              <a:rPr lang="es-ES" dirty="0"/>
              <a:t>Browser Driver</a:t>
            </a:r>
          </a:p>
          <a:p>
            <a:r>
              <a:rPr lang="es-ES" dirty="0"/>
              <a:t>TestNG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Java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BA05AC-3166-4897-AAE2-0E389429FE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Ruby</a:t>
            </a:r>
          </a:p>
          <a:p>
            <a:r>
              <a:rPr lang="es-ES" dirty="0"/>
              <a:t>Python</a:t>
            </a:r>
          </a:p>
          <a:p>
            <a:r>
              <a:rPr lang="es-ES" dirty="0"/>
              <a:t>Node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D1E7C4-2C29-4FE8-B6BC-0BA0EE94982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Otras opciones</a:t>
            </a:r>
          </a:p>
        </p:txBody>
      </p:sp>
    </p:spTree>
    <p:extLst>
      <p:ext uri="{BB962C8B-B14F-4D97-AF65-F5344CB8AC3E}">
        <p14:creationId xmlns:p14="http://schemas.microsoft.com/office/powerpoint/2010/main" val="37214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Localizadores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por el valor del atributo “ID”</a:t>
            </a:r>
          </a:p>
          <a:p>
            <a:r>
              <a:rPr lang="es-ES" sz="1800" dirty="0"/>
              <a:t>id=id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By.Id</a:t>
            </a:r>
            <a:r>
              <a:rPr lang="es-ES" sz="1800" dirty="0"/>
              <a:t>("id"));</a:t>
            </a:r>
          </a:p>
        </p:txBody>
      </p:sp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ID</a:t>
            </a:r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5"/>
          </p:nvPr>
        </p:nvSpPr>
        <p:spPr>
          <a:xfrm>
            <a:off x="9914348" y="3528644"/>
            <a:ext cx="7142729" cy="2056805"/>
          </a:xfrm>
        </p:spPr>
        <p:txBody>
          <a:bodyPr>
            <a:normAutofit/>
          </a:bodyPr>
          <a:lstStyle/>
          <a:p>
            <a:r>
              <a:rPr lang="es-ES" sz="1800" b="1" dirty="0"/>
              <a:t>Localiza elementos mediante selectores CSS</a:t>
            </a:r>
          </a:p>
          <a:p>
            <a:r>
              <a:rPr lang="es-ES" sz="1800" dirty="0"/>
              <a:t>css=input.inputtext[</a:t>
            </a:r>
            <a:r>
              <a:rPr lang="es-ES" sz="1800" dirty="0" err="1"/>
              <a:t>tabindex</a:t>
            </a:r>
            <a:r>
              <a:rPr lang="es-ES" sz="1800" dirty="0"/>
              <a:t>=1]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By.CssSelector</a:t>
            </a:r>
            <a:r>
              <a:rPr lang="es-ES" sz="1800" dirty="0"/>
              <a:t>("input.inputtext[</a:t>
            </a:r>
            <a:r>
              <a:rPr lang="es-ES" sz="1800" dirty="0" err="1"/>
              <a:t>tabindex</a:t>
            </a:r>
            <a:r>
              <a:rPr lang="es-ES" sz="1800" dirty="0"/>
              <a:t>=1]"));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CSS Selector</a:t>
            </a:r>
          </a:p>
        </p:txBody>
      </p:sp>
      <p:sp>
        <p:nvSpPr>
          <p:cNvPr id="21" name="20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por el valor del atributo “Name”</a:t>
            </a:r>
          </a:p>
          <a:p>
            <a:r>
              <a:rPr lang="es-ES" sz="1800" dirty="0" err="1"/>
              <a:t>name</a:t>
            </a:r>
            <a:r>
              <a:rPr lang="es-ES" sz="1800" dirty="0"/>
              <a:t>=</a:t>
            </a:r>
            <a:r>
              <a:rPr lang="es-ES" sz="1800" dirty="0" err="1"/>
              <a:t>name</a:t>
            </a:r>
            <a:endParaRPr lang="es-ES" sz="1800" dirty="0"/>
          </a:p>
          <a:p>
            <a:r>
              <a:rPr lang="es-ES" sz="1800" dirty="0"/>
              <a:t>driver.FindElement(</a:t>
            </a:r>
            <a:r>
              <a:rPr lang="es-ES" sz="1800" dirty="0" err="1"/>
              <a:t>By.Name</a:t>
            </a:r>
            <a:r>
              <a:rPr lang="es-ES" sz="1800" dirty="0"/>
              <a:t>("name"));</a:t>
            </a:r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Name</a:t>
            </a:r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s-ES" sz="1800" b="1" dirty="0"/>
              <a:t>Localiza elementos mediante Xpath</a:t>
            </a:r>
          </a:p>
          <a:p>
            <a:r>
              <a:rPr lang="es-ES" sz="1800" dirty="0"/>
              <a:t>xpath=//table[@id='table1']//</a:t>
            </a:r>
            <a:r>
              <a:rPr lang="es-ES" sz="1800" dirty="0" err="1"/>
              <a:t>tr</a:t>
            </a:r>
            <a:r>
              <a:rPr lang="es-ES" sz="1800" dirty="0"/>
              <a:t>[4]/</a:t>
            </a:r>
            <a:r>
              <a:rPr lang="es-ES" sz="1800" dirty="0" err="1"/>
              <a:t>td</a:t>
            </a:r>
            <a:r>
              <a:rPr lang="es-ES" sz="1800" dirty="0"/>
              <a:t>[2]</a:t>
            </a:r>
          </a:p>
          <a:p>
            <a:r>
              <a:rPr lang="es-ES" sz="1800" dirty="0"/>
              <a:t>driver.FindElement(</a:t>
            </a:r>
            <a:r>
              <a:rPr lang="es-ES" sz="1800" dirty="0" err="1"/>
              <a:t>By.XPath</a:t>
            </a:r>
            <a:r>
              <a:rPr lang="es-ES" sz="1800" dirty="0"/>
              <a:t>("//table[@id='table1']//tr[4]/</a:t>
            </a:r>
            <a:r>
              <a:rPr lang="es-ES" sz="1800" dirty="0" err="1"/>
              <a:t>td</a:t>
            </a:r>
            <a:r>
              <a:rPr lang="es-ES" sz="1800" dirty="0"/>
              <a:t>[2]"));</a:t>
            </a:r>
          </a:p>
        </p:txBody>
      </p:sp>
      <p:sp>
        <p:nvSpPr>
          <p:cNvPr id="24" name="23 Marcador de texto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80210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Desarrollo de pruebas con Visual Studio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314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04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Patrones de diseño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79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Patrón PageObject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Abstracción de la estructura de la página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Mejora del mantenimiento de las pruebas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25"/>
          </p:nvPr>
        </p:nvSpPr>
        <p:spPr>
          <a:xfrm>
            <a:off x="8899979" y="6964217"/>
            <a:ext cx="8929255" cy="747032"/>
          </a:xfrm>
        </p:spPr>
        <p:txBody>
          <a:bodyPr/>
          <a:lstStyle/>
          <a:p>
            <a:r>
              <a:rPr lang="es-ES" dirty="0"/>
              <a:t>Abstracción del framework de automatización</a:t>
            </a:r>
          </a:p>
        </p:txBody>
      </p:sp>
      <p:pic>
        <p:nvPicPr>
          <p:cNvPr id="47" name="46 Marcador de posición de imagen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 b="62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506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Patrón PageObject desde script grabado en navegador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3140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05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Ejecución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09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E09E-FF0D-485B-912C-FA82826E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Opciones de ejecución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87F05-C30E-497E-BCA7-C091B4D48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98AA9-1DA9-4D54-8AF4-66480ECEEA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146D2B5-06EF-41F8-B633-9D96A1065C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requiere de conocimientos técnicos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se necesita software más allá de un navegador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F08551E-AE43-417F-85C3-859396E9F1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Navegador</a:t>
            </a:r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2E9F6E74-FAF3-4B60-A5A7-DD656F630DD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9BDD9CEF-6151-40C9-86FB-5AAF7E0B29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Aporta toda la flexibilidad de la línea de comandos a la ejecución de pruebas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75B8F09-5DBE-4036-92D8-39EAA7AD42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Línea de comandos</a:t>
            </a:r>
          </a:p>
        </p:txBody>
      </p:sp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DE2DFEC7-D4F3-4E38-8365-EEFAEA2EB74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3FA68CDB-240F-432E-A443-72AB42448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la ejecución de pruebas más completas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Mejora la visualización de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Genera informes de ejecución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0B0A93D-1306-495D-A17C-FF06D02E2B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Entorno de desarrollo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AC66BED-896C-4AC4-83AD-E9C04E343B7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Incorpora la ejecución de pruebas funcionales al ciclo de integración continua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00F5AEA-1DCF-48BB-ABB4-581CEC745B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Integración continua</a:t>
            </a:r>
          </a:p>
        </p:txBody>
      </p:sp>
      <p:pic>
        <p:nvPicPr>
          <p:cNvPr id="69" name="Picture Placeholder 68">
            <a:extLst>
              <a:ext uri="{FF2B5EF4-FFF2-40B4-BE49-F238E27FC236}">
                <a16:creationId xmlns:a16="http://schemas.microsoft.com/office/drawing/2014/main" id="{239A2402-B195-4474-AB6D-A505C8F5D53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17E69B8F-E16E-432D-A129-3737FCC3E39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163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06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Escalado y distribución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63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F4F590-0A54-467B-9005-80A420F930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38FC8-736B-4E9E-B99C-203345AEC0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231A2BF-043E-41DA-ACC1-7E7CA7A797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Darío Cerredelo Parajó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4B801E1-7C73-44CD-B1BE-8FABFBBA4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5615" y="3609069"/>
            <a:ext cx="9211879" cy="1340304"/>
          </a:xfrm>
        </p:spPr>
        <p:txBody>
          <a:bodyPr/>
          <a:lstStyle/>
          <a:p>
            <a:r>
              <a:rPr lang="es-ES" dirty="0"/>
              <a:t>Líder de equipo .NET, QA</a:t>
            </a:r>
          </a:p>
          <a:p>
            <a:r>
              <a:rPr lang="es-ES" dirty="0"/>
              <a:t>Fan de TOKIOTA</a:t>
            </a:r>
          </a:p>
          <a:p>
            <a:endParaRPr lang="es-E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E91F181-314E-42B4-BEFA-4B45F456A7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A8F0AA4-63B6-4198-A500-CBD47611B6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91549A1-2686-4829-BBBF-E426FC5E0B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s-ES" dirty="0"/>
              <a:t>xantardev.org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EF5A436-ED90-4B9A-8996-535599527F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&lt;XantarDev /&gt;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A59B334-D0A6-483A-ADA7-DDB14D65870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068C906-3635-454B-A3AB-AE5D1428DE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s-ES" dirty="0"/>
              <a:t>linkedin.com/in/dariocp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817914A-B167-4851-936B-FE6FD4EC20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LinkedIn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42BCAF1-12E6-4EA5-9161-E741DC6518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BF9DD66-EBD9-46C8-891D-969EF8F264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twitter.com/dariocp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A7244A7-63C9-487F-8F93-BCE10931CD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Twitter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B2B49E-52FA-4171-BD48-0CC17D08D6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r="5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908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Selenium Grid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Ejecución de pruebas en múltiples navegadores</a:t>
            </a:r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Escalado mediante la ejecución paralela de pruebas</a:t>
            </a:r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Gestión de múltiples entornos desde un único punto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83E60E6-888A-4AE9-9FC1-F7DB46904D8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 r="73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692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Escalado y distribución con Selenium Grid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633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¡Gracias!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¿Alguna pregunta?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dirty="0"/>
              <a:t>&lt;XantarDev /&gt; Technical Community</a:t>
            </a:r>
            <a:endParaRPr kumimoji="1" lang="es-ES" altLang="ja-JP" noProof="0" dirty="0"/>
          </a:p>
          <a:p>
            <a:r>
              <a:rPr kumimoji="1" lang="en-US" altLang="ja-JP" dirty="0"/>
              <a:t>Diseño: Jun Akizaki | thepopp.com</a:t>
            </a:r>
            <a:endParaRPr kumimoji="1" lang="es-ES" altLang="ja-JP" noProof="0" dirty="0"/>
          </a:p>
        </p:txBody>
      </p:sp>
    </p:spTree>
    <p:extLst>
      <p:ext uri="{BB962C8B-B14F-4D97-AF65-F5344CB8AC3E}">
        <p14:creationId xmlns:p14="http://schemas.microsoft.com/office/powerpoint/2010/main" val="391065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314"/>
    </mc:Choice>
    <mc:Fallback xmlns="">
      <p:transition advTm="9314"/>
    </mc:Fallback>
  </mc:AlternateContent>
  <p:extLst mod="1"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s-ES" altLang="ja-JP" noProof="0" dirty="0"/>
              <a:t>Agenda</a:t>
            </a: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s-ES" altLang="ja-JP" noProof="0" dirty="0"/>
              <a:t>Automatización de pruebas</a:t>
            </a: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s-ES" altLang="ja-JP" noProof="0" dirty="0"/>
              <a:t>Introducción</a:t>
            </a: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s-ES" altLang="ja-JP" noProof="0" dirty="0"/>
              <a:t>Selenium IDE y alternativas</a:t>
            </a: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s-ES" altLang="ja-JP" noProof="0" dirty="0"/>
              <a:t>Grabación de pruebas</a:t>
            </a: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s-ES" altLang="ja-JP" noProof="0" dirty="0"/>
              <a:t>Selenium WebDriver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s-ES" altLang="ja-JP" noProof="0" dirty="0"/>
              <a:t>Desarrollo de pruebas</a:t>
            </a:r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s-ES" altLang="ja-JP" noProof="0" dirty="0"/>
              <a:t>Patrón PageObject</a:t>
            </a: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s-ES" altLang="ja-JP" noProof="0" dirty="0"/>
              <a:t>Patrones de diseño</a:t>
            </a: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s-ES" altLang="ja-JP" noProof="0" dirty="0"/>
              <a:t>Visual Studio</a:t>
            </a: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s-ES" altLang="ja-JP" noProof="0" dirty="0"/>
              <a:t>Ejecución de pruebas</a:t>
            </a: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s-ES" altLang="ja-JP" noProof="0" dirty="0"/>
              <a:t>Selenium Grid</a:t>
            </a: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s-ES" altLang="ja-JP" noProof="0" dirty="0"/>
              <a:t>Escalado y distribución</a:t>
            </a:r>
          </a:p>
        </p:txBody>
      </p:sp>
      <p:sp>
        <p:nvSpPr>
          <p:cNvPr id="32" name="フッター プレースホルダー 3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dirty="0"/>
              <a:t>&lt;XantarDev /&gt; Technical Community</a:t>
            </a:r>
            <a:endParaRPr lang="en-US" dirty="0"/>
          </a:p>
        </p:txBody>
      </p:sp>
      <p:sp>
        <p:nvSpPr>
          <p:cNvPr id="33" name="スライド番号プレースホルダー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7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72"/>
    </mc:Choice>
    <mc:Fallback xmlns="">
      <p:transition advTm="122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8" name="17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01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Introducción</a:t>
            </a:r>
          </a:p>
        </p:txBody>
      </p:sp>
      <p:sp>
        <p:nvSpPr>
          <p:cNvPr id="21" name="20 Marcador de texto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4" name="23 Marcador de texto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0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Automatización de pruebas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ES" dirty="0"/>
              <a:t>Ahorro de tiempo y esfuerzo</a:t>
            </a:r>
          </a:p>
          <a:p>
            <a:r>
              <a:rPr lang="es-ES" dirty="0"/>
              <a:t>Reutilización de los casos de prueba</a:t>
            </a:r>
          </a:p>
          <a:p>
            <a:r>
              <a:rPr lang="es-ES" dirty="0"/>
              <a:t>Repetición de pruebas de manera consistente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¿Por qué automatizar?</a:t>
            </a:r>
          </a:p>
        </p:txBody>
      </p:sp>
      <p:pic>
        <p:nvPicPr>
          <p:cNvPr id="24" name="23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3" r="18483"/>
          <a:stretch>
            <a:fillRect/>
          </a:stretch>
        </p:blipFill>
        <p:spPr/>
      </p:pic>
      <p:sp>
        <p:nvSpPr>
          <p:cNvPr id="19" name="18 Marcador de texto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Proyectos de duración media o larga</a:t>
            </a:r>
          </a:p>
          <a:p>
            <a:r>
              <a:rPr lang="es-ES" dirty="0"/>
              <a:t>Casos de prueba que sean rentables de automatizar</a:t>
            </a:r>
          </a:p>
          <a:p>
            <a:r>
              <a:rPr lang="es-ES" dirty="0"/>
              <a:t>Pruebas que no dependan de la observación humana</a:t>
            </a:r>
          </a:p>
          <a:p>
            <a:r>
              <a:rPr lang="es-ES" dirty="0"/>
              <a:t>La aplicación es estable y los cambios no muy frecuentes</a:t>
            </a:r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¿Qué y cuándo automatizar?</a:t>
            </a:r>
          </a:p>
        </p:txBody>
      </p:sp>
      <p:pic>
        <p:nvPicPr>
          <p:cNvPr id="25" name="24 Marcador de posición de imagen"/>
          <p:cNvPicPr>
            <a:picLocks noGrp="1" noChangeAspect="1"/>
          </p:cNvPicPr>
          <p:nvPr>
            <p:ph type="pic" sz="quarter" idx="4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r="20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215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Automatización de navegadores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5" name="54 Marcador de posición de imagen"/>
          <p:cNvPicPr>
            <a:picLocks noGrp="1" noChangeAspect="1"/>
          </p:cNvPicPr>
          <p:nvPr>
            <p:ph type="pic" sz="quarter" idx="4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/>
      </p:pic>
      <p:pic>
        <p:nvPicPr>
          <p:cNvPr id="56" name="55 Marcador de posición de imagen"/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30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Selenium IDE</a:t>
            </a:r>
          </a:p>
        </p:txBody>
      </p:sp>
      <p:pic>
        <p:nvPicPr>
          <p:cNvPr id="57" name="56 Marcador de posición de imagen"/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35 Marcador de texto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Selenium WebDriver</a:t>
            </a:r>
          </a:p>
        </p:txBody>
      </p:sp>
      <p:pic>
        <p:nvPicPr>
          <p:cNvPr id="58" name="57 Marcador de posición de imagen"/>
          <p:cNvPicPr>
            <a:picLocks noGrp="1" noChangeAspect="1"/>
          </p:cNvPicPr>
          <p:nvPr>
            <p:ph type="pic" sz="quarter" idx="4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37 Marcador de texto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Selenium Grid</a:t>
            </a:r>
          </a:p>
        </p:txBody>
      </p:sp>
      <p:sp>
        <p:nvSpPr>
          <p:cNvPr id="39" name="38 Marcador de texto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Automatización de aplicaciones web, principalmente para fines de ejecución de pruebas, pero no limitado a ese objetivo. Cualquier tarea repetitiva basada en web, puede y debe ser automatizada.</a:t>
            </a:r>
          </a:p>
        </p:txBody>
      </p:sp>
      <p:sp>
        <p:nvSpPr>
          <p:cNvPr id="32" name="31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Selenium</a:t>
            </a:r>
          </a:p>
        </p:txBody>
      </p:sp>
      <p:sp>
        <p:nvSpPr>
          <p:cNvPr id="40" name="39 Marcador de texto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"Selenium automates browsers"</a:t>
            </a:r>
          </a:p>
        </p:txBody>
      </p:sp>
      <p:sp>
        <p:nvSpPr>
          <p:cNvPr id="41" name="40 Marcador de texto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Diseño del plan de pruebas</a:t>
            </a:r>
          </a:p>
        </p:txBody>
      </p:sp>
      <p:sp>
        <p:nvSpPr>
          <p:cNvPr id="42" name="41 Marcador de texto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s-ES" dirty="0"/>
              <a:t>Grabación de pruebas</a:t>
            </a:r>
          </a:p>
        </p:txBody>
      </p:sp>
      <p:sp>
        <p:nvSpPr>
          <p:cNvPr id="43" name="42 Marcador de texto"/>
          <p:cNvSpPr>
            <a:spLocks noGrp="1"/>
          </p:cNvSpPr>
          <p:nvPr>
            <p:ph type="body" sz="quarter" idx="53"/>
          </p:nvPr>
        </p:nvSpPr>
        <p:spPr/>
        <p:txBody>
          <a:bodyPr>
            <a:normAutofit/>
          </a:bodyPr>
          <a:lstStyle/>
          <a:p>
            <a:r>
              <a:rPr lang="es-ES" dirty="0"/>
              <a:t>Creación de scripts de reproducción de errores</a:t>
            </a:r>
          </a:p>
          <a:p>
            <a:r>
              <a:rPr lang="es-ES" dirty="0"/>
              <a:t>Creación de scripts de automatización y exploración</a:t>
            </a:r>
          </a:p>
        </p:txBody>
      </p:sp>
      <p:sp>
        <p:nvSpPr>
          <p:cNvPr id="44" name="43 Marcador de texto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s-ES" dirty="0"/>
              <a:t>Desarrollo de pruebas</a:t>
            </a:r>
          </a:p>
        </p:txBody>
      </p:sp>
      <p:sp>
        <p:nvSpPr>
          <p:cNvPr id="45" name="44 Marcador de texto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s-ES" dirty="0"/>
              <a:t>Creación de suites de pruebas de regresión automatizadas basadas en navegador</a:t>
            </a:r>
          </a:p>
        </p:txBody>
      </p:sp>
      <p:sp>
        <p:nvSpPr>
          <p:cNvPr id="46" name="45 Marcador de texto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s-ES" dirty="0"/>
              <a:t>Ejecución de pruebas</a:t>
            </a:r>
          </a:p>
        </p:txBody>
      </p:sp>
      <p:sp>
        <p:nvSpPr>
          <p:cNvPr id="47" name="46 Marcador de texto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s-ES" dirty="0"/>
              <a:t>Ejecución de pruebas</a:t>
            </a:r>
          </a:p>
          <a:p>
            <a:r>
              <a:rPr lang="es-ES" dirty="0"/>
              <a:t>Revisión y exportación de resultados</a:t>
            </a:r>
          </a:p>
        </p:txBody>
      </p:sp>
      <p:sp>
        <p:nvSpPr>
          <p:cNvPr id="48" name="47 Marcador de texto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s-ES" dirty="0"/>
              <a:t>Escalado y distribución</a:t>
            </a:r>
          </a:p>
        </p:txBody>
      </p:sp>
      <p:sp>
        <p:nvSpPr>
          <p:cNvPr id="49" name="48 Marcador de texto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s-ES" dirty="0"/>
              <a:t>Escalado y distribución de scripts en múltiples entornos</a:t>
            </a:r>
          </a:p>
        </p:txBody>
      </p:sp>
      <p:sp>
        <p:nvSpPr>
          <p:cNvPr id="50" name="49 Marcador de texto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s-ES" dirty="0"/>
              <a:t>Múltiples navegadores y sistemas operativos</a:t>
            </a:r>
          </a:p>
        </p:txBody>
      </p:sp>
      <p:sp>
        <p:nvSpPr>
          <p:cNvPr id="51" name="50 Marcador de texto"/>
          <p:cNvSpPr>
            <a:spLocks noGrp="1"/>
          </p:cNvSpPr>
          <p:nvPr>
            <p:ph type="body" sz="quarter" idx="61"/>
          </p:nvPr>
        </p:nvSpPr>
        <p:spPr/>
        <p:txBody>
          <a:bodyPr numCol="1"/>
          <a:lstStyle/>
          <a:p>
            <a:r>
              <a:rPr lang="es-ES" dirty="0"/>
              <a:t>Firefox, Internet Explorer, Safari, Opera, Chrome</a:t>
            </a:r>
          </a:p>
          <a:p>
            <a:r>
              <a:rPr lang="es-ES" dirty="0"/>
              <a:t>Windows, macOS, Linux</a:t>
            </a:r>
          </a:p>
        </p:txBody>
      </p:sp>
      <p:sp>
        <p:nvSpPr>
          <p:cNvPr id="52" name="51 Marcador de texto"/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s-ES" dirty="0"/>
              <a:t>Múltiples lenguajes de programación</a:t>
            </a:r>
          </a:p>
        </p:txBody>
      </p:sp>
      <p:sp>
        <p:nvSpPr>
          <p:cNvPr id="53" name="52 Marcador de texto"/>
          <p:cNvSpPr>
            <a:spLocks noGrp="1"/>
          </p:cNvSpPr>
          <p:nvPr>
            <p:ph type="body" sz="quarter" idx="63"/>
          </p:nvPr>
        </p:nvSpPr>
        <p:spPr/>
        <p:txBody>
          <a:bodyPr numCol="1"/>
          <a:lstStyle/>
          <a:p>
            <a:r>
              <a:rPr lang="es-ES" dirty="0"/>
              <a:t>C#, Java, JavaScript, PHP, Python, Ruby</a:t>
            </a:r>
          </a:p>
          <a:p>
            <a:r>
              <a:rPr lang="es-ES" dirty="0"/>
              <a:t>MSTest, TestNG, WebdriverIO, Mink, pyunit, RSpec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671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Marcador de posición de imagen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noProof="0" dirty="0"/>
              <a:t>02</a:t>
            </a:r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noProof="0" dirty="0"/>
              <a:t>Grabación de pruebas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78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 grabación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s-ES" altLang="ja-JP" noProof="0" dirty="0"/>
              <a:t>&lt;XantarDev /&gt; Technical Community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No compatible con Firefox 55 o superior</a:t>
            </a:r>
          </a:p>
          <a:p>
            <a:r>
              <a:rPr lang="es-ES" dirty="0">
                <a:hlinkClick r:id="rId2"/>
              </a:rPr>
              <a:t>Sitio web</a:t>
            </a:r>
            <a:r>
              <a:rPr lang="es-ES" dirty="0"/>
              <a:t> | </a:t>
            </a:r>
            <a:r>
              <a:rPr lang="es-ES" dirty="0">
                <a:hlinkClick r:id="rId2"/>
              </a:rPr>
              <a:t>Extensión para Firefox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Selenium IDE (obsoleta)</a:t>
            </a:r>
          </a:p>
        </p:txBody>
      </p:sp>
      <p:pic>
        <p:nvPicPr>
          <p:cNvPr id="17" name="16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7 Marcador de texto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 y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r>
              <a:rPr lang="es-ES" dirty="0">
                <a:hlinkClick r:id="rId4"/>
              </a:rPr>
              <a:t>Sitio web</a:t>
            </a:r>
            <a:r>
              <a:rPr lang="es-ES" dirty="0"/>
              <a:t> | </a:t>
            </a:r>
            <a:r>
              <a:rPr lang="es-ES" dirty="0">
                <a:hlinkClick r:id="rId5"/>
              </a:rPr>
              <a:t>Extensión para Chrome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Katalon Recorder</a:t>
            </a:r>
          </a:p>
        </p:txBody>
      </p:sp>
      <p:pic>
        <p:nvPicPr>
          <p:cNvPr id="19" name="18 Marcador de posición de imagen"/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  <p:sp>
        <p:nvSpPr>
          <p:cNvPr id="11" name="10 Marcador de texto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 y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FF0000"/>
                </a:solidFill>
              </a:rPr>
              <a:t>No permite la exportación de test, a 15/05</a:t>
            </a:r>
          </a:p>
          <a:p>
            <a:r>
              <a:rPr lang="es-ES" dirty="0">
                <a:hlinkClick r:id="rId7"/>
              </a:rPr>
              <a:t>Sitio web</a:t>
            </a:r>
            <a:r>
              <a:rPr lang="es-ES" dirty="0"/>
              <a:t> | </a:t>
            </a:r>
            <a:r>
              <a:rPr lang="es-ES" dirty="0">
                <a:hlinkClick r:id="rId8"/>
              </a:rPr>
              <a:t>Extensión para Chrome</a:t>
            </a:r>
            <a:endParaRPr lang="es-ES" dirty="0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Selenium IDE</a:t>
            </a:r>
          </a:p>
        </p:txBody>
      </p:sp>
      <p:pic>
        <p:nvPicPr>
          <p:cNvPr id="18" name="17 Marcador de posición de imagen"/>
          <p:cNvPicPr>
            <a:picLocks noGrp="1" noChangeAspect="1"/>
          </p:cNvPicPr>
          <p:nvPr>
            <p:ph type="pic" sz="quarter" idx="2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13 Marcador de texto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Soporte para Firefox, Chrome, Edge en </a:t>
            </a:r>
            <a:r>
              <a:rPr lang="es-ES" dirty="0">
                <a:solidFill>
                  <a:srgbClr val="FF0000"/>
                </a:solidFill>
              </a:rPr>
              <a:t>Pro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 exportar los test a múltiples lenguajes</a:t>
            </a:r>
          </a:p>
          <a:p>
            <a:r>
              <a:rPr lang="es-ES" dirty="0">
                <a:hlinkClick r:id="rId10"/>
              </a:rPr>
              <a:t>Sitio web</a:t>
            </a:r>
            <a:endParaRPr lang="es-ES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Silk WebDriver</a:t>
            </a:r>
          </a:p>
        </p:txBody>
      </p:sp>
      <p:pic>
        <p:nvPicPr>
          <p:cNvPr id="20" name="19 Marcador de posición de imagen"/>
          <p:cNvPicPr>
            <a:picLocks noGrp="1" noChangeAspect="1"/>
          </p:cNvPicPr>
          <p:nvPr>
            <p:ph type="pic" sz="quarter" idx="23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" r="1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374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Grabación de pruebas con Katalon Recorder</a:t>
            </a:r>
          </a:p>
        </p:txBody>
      </p:sp>
      <p:pic>
        <p:nvPicPr>
          <p:cNvPr id="21" name="20 Marcador de posición de imagen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4548236"/>
      </p:ext>
    </p:extLst>
  </p:cSld>
  <p:clrMapOvr>
    <a:masterClrMapping/>
  </p:clrMapOvr>
</p:sld>
</file>

<file path=ppt/theme/theme1.xml><?xml version="1.0" encoding="utf-8"?>
<a:theme xmlns:a="http://schemas.openxmlformats.org/drawingml/2006/main" name="Arcturus - Content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turus - Content - No Header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kumimoji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turus - Free Layout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turus - Colored Background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rcturus - Content - Right Title">
  <a:themeElements>
    <a:clrScheme name="Arcturus Blue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20BFE4"/>
      </a:accent1>
      <a:accent2>
        <a:srgbClr val="19AED1"/>
      </a:accent2>
      <a:accent3>
        <a:srgbClr val="169BBA"/>
      </a:accent3>
      <a:accent4>
        <a:srgbClr val="13839D"/>
      </a:accent4>
      <a:accent5>
        <a:srgbClr val="106C82"/>
      </a:accent5>
      <a:accent6>
        <a:srgbClr val="0D5667"/>
      </a:accent6>
      <a:hlink>
        <a:srgbClr val="20BFE4"/>
      </a:hlink>
      <a:folHlink>
        <a:srgbClr val="1383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6232</TotalTime>
  <Words>780</Words>
  <Application>Microsoft Office PowerPoint</Application>
  <PresentationFormat>Custom</PresentationFormat>
  <Paragraphs>173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ＭＳ Ｐゴシック</vt:lpstr>
      <vt:lpstr>Arial</vt:lpstr>
      <vt:lpstr>Calibri</vt:lpstr>
      <vt:lpstr>Spica Neue P</vt:lpstr>
      <vt:lpstr>Spica Neue P Light</vt:lpstr>
      <vt:lpstr>Ubuntu</vt:lpstr>
      <vt:lpstr>Ubuntu Bold</vt:lpstr>
      <vt:lpstr>Ubuntu Medium</vt:lpstr>
      <vt:lpstr>Wingdings</vt:lpstr>
      <vt:lpstr>Arcturus - Content</vt:lpstr>
      <vt:lpstr>Arcturus - Content - No Header</vt:lpstr>
      <vt:lpstr>Arcturus - Free Layout</vt:lpstr>
      <vt:lpstr>Arcturus - Colored Background</vt:lpstr>
      <vt:lpstr>Arcturus - Content - Right Title</vt:lpstr>
      <vt:lpstr>Automatización de pruebas funcionales</vt:lpstr>
      <vt:lpstr>PowerPoint Presentation</vt:lpstr>
      <vt:lpstr>Agenda</vt:lpstr>
      <vt:lpstr>PowerPoint Presentation</vt:lpstr>
      <vt:lpstr>Automatización de pruebas</vt:lpstr>
      <vt:lpstr>Automatización de navegadores</vt:lpstr>
      <vt:lpstr>PowerPoint Presentation</vt:lpstr>
      <vt:lpstr>Herramientas de grabación</vt:lpstr>
      <vt:lpstr>PowerPoint Presentation</vt:lpstr>
      <vt:lpstr>PowerPoint Presentation</vt:lpstr>
      <vt:lpstr>Plataformas de desarrollo</vt:lpstr>
      <vt:lpstr>Localizadores</vt:lpstr>
      <vt:lpstr>PowerPoint Presentation</vt:lpstr>
      <vt:lpstr>PowerPoint Presentation</vt:lpstr>
      <vt:lpstr>Patrón PageObject</vt:lpstr>
      <vt:lpstr>PowerPoint Presentation</vt:lpstr>
      <vt:lpstr>PowerPoint Presentation</vt:lpstr>
      <vt:lpstr>Opciones de ejecución</vt:lpstr>
      <vt:lpstr>PowerPoint Presentation</vt:lpstr>
      <vt:lpstr>Selenium Grid</vt:lpstr>
      <vt:lpstr>PowerPoint Presentation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Arcturus</dc:title>
  <dc:creator>Jun Akizaki</dc:creator>
  <cp:lastModifiedBy>Darío Cerredelo Parajó</cp:lastModifiedBy>
  <cp:revision>518</cp:revision>
  <dcterms:created xsi:type="dcterms:W3CDTF">2015-08-02T15:43:04Z</dcterms:created>
  <dcterms:modified xsi:type="dcterms:W3CDTF">2018-05-26T00:33:16Z</dcterms:modified>
</cp:coreProperties>
</file>